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4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4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4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62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algn="l" indent="0" mar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dirty="0" lang="en-US"/>
          </a:p>
        </p:txBody>
      </p:sp>
      <p:sp>
        <p:nvSpPr>
          <p:cNvPr id="104866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66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5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ah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6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704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7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07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726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727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72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72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3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9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3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3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63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6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66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7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7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11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b="0" sz="2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14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15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1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61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91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8692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69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5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720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7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23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6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6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  <p:sp>
        <p:nvSpPr>
          <p:cNvPr id="1048688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89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b="0" sz="48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71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4871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7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17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4867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67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7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7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  <p:sp>
        <p:nvSpPr>
          <p:cNvPr id="1048679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80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b="0" sz="48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73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3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487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7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37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3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9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t"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7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01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anchor="ctr" vert="eaVert"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74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7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7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43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048576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ah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7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ah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8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ah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9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ah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0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ah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1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ah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2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ah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ah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4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ah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5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ah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6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ah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7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ah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3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048588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ah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89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ah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0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ah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1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ah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2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ah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3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ah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4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ah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5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ah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6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ah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7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ah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8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ah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9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ah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48600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01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02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dirty="0" lang="en-US"/>
              <a:t>9/28/2026</a:t>
            </a:fld>
            <a:endParaRPr dirty="0" lang="en-US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 lang="en-US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dirty="0" lang="en-US"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8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8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8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8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5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pic>
        <p:nvPicPr>
          <p:cNvPr id="2097153" name="Объект 4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21" name="Объект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/>
          </a:p>
        </p:txBody>
      </p:sp>
      <p:sp>
        <p:nvSpPr>
          <p:cNvPr id="1048622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ru-RU"/>
          </a:p>
        </p:txBody>
      </p:sp>
      <p:pic>
        <p:nvPicPr>
          <p:cNvPr id="2097154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326" y="-85458"/>
            <a:ext cx="12192326" cy="6943458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09305" y="0"/>
            <a:ext cx="11773390" cy="685800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27" name="Объект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/>
          </a:p>
        </p:txBody>
      </p:sp>
      <p:sp>
        <p:nvSpPr>
          <p:cNvPr id="1048628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ru-RU"/>
          </a:p>
        </p:txBody>
      </p:sp>
      <p:pic>
        <p:nvPicPr>
          <p:cNvPr id="2097157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97463" y="0"/>
            <a:ext cx="11251097" cy="685800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30" name="Объект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/>
          </a:p>
        </p:txBody>
      </p:sp>
      <p:sp>
        <p:nvSpPr>
          <p:cNvPr id="1048631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ru-RU"/>
          </a:p>
        </p:txBody>
      </p:sp>
      <p:pic>
        <p:nvPicPr>
          <p:cNvPr id="2097158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093844" y="0"/>
            <a:ext cx="9748562" cy="6858000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42" name="Текст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/>
          </a:p>
        </p:txBody>
      </p:sp>
      <p:sp>
        <p:nvSpPr>
          <p:cNvPr id="1048643" name="Объект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dirty="0" lang="ru-RU"/>
          </a:p>
        </p:txBody>
      </p:sp>
      <p:sp>
        <p:nvSpPr>
          <p:cNvPr id="1048644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endParaRPr lang="ru-RU"/>
          </a:p>
        </p:txBody>
      </p:sp>
      <p:sp>
        <p:nvSpPr>
          <p:cNvPr id="1048645" name="Объект 5"/>
          <p:cNvSpPr>
            <a:spLocks noGrp="1"/>
          </p:cNvSpPr>
          <p:nvPr>
            <p:ph sz="quarter" idx="4"/>
          </p:nvPr>
        </p:nvSpPr>
        <p:spPr/>
        <p:txBody>
          <a:bodyPr/>
          <a:p>
            <a:endParaRPr lang="ru-RU"/>
          </a:p>
        </p:txBody>
      </p:sp>
      <p:pic>
        <p:nvPicPr>
          <p:cNvPr id="2097159" name="Рисунок 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" y="0"/>
            <a:ext cx="12192000" cy="6857999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47" name="Текст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/>
          </a:p>
        </p:txBody>
      </p:sp>
      <p:sp>
        <p:nvSpPr>
          <p:cNvPr id="1048648" name="Объект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dirty="0" lang="ru-RU"/>
          </a:p>
        </p:txBody>
      </p:sp>
      <p:sp>
        <p:nvSpPr>
          <p:cNvPr id="1048649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endParaRPr lang="ru-RU"/>
          </a:p>
        </p:txBody>
      </p:sp>
      <p:sp>
        <p:nvSpPr>
          <p:cNvPr id="1048650" name="Объект 5"/>
          <p:cNvSpPr>
            <a:spLocks noGrp="1"/>
          </p:cNvSpPr>
          <p:nvPr>
            <p:ph sz="quarter" idx="4"/>
          </p:nvPr>
        </p:nvSpPr>
        <p:spPr/>
        <p:txBody>
          <a:bodyPr/>
          <a:p>
            <a:endParaRPr lang="ru-RU"/>
          </a:p>
        </p:txBody>
      </p:sp>
      <p:pic>
        <p:nvPicPr>
          <p:cNvPr id="2097160" name="Рисунок 7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23812"/>
            <a:ext cx="12192000" cy="6810375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lastClr="000000" val="windowText"/>
      </a:dk1>
      <a:lt1>
        <a:sysClr lastClr="FFFFFF" val="window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“Eng faol yil talabasi” tanlovining “Yilning eng faol ixtirochi-innovator talabasi” nominatsiyasida ishtirok etish uchun Samarqand agroinnovatsiyalar va tadqiqotlar instituti Agrobiologiya fakulteti “Agrokimyo va tuproqshunoslik” ta’lim yo‘nalishi 2-bosqich 12.24  guruh talabasi Melimurodova Durdona TAQDIMOTI</dc:title>
  <dc:creator>elyorismailov203@gmail.com</dc:creator>
  <cp:lastModifiedBy>Lenovo</cp:lastModifiedBy>
  <dcterms:created xsi:type="dcterms:W3CDTF">2025-11-13T23:14:52Z</dcterms:created>
  <dcterms:modified xsi:type="dcterms:W3CDTF">2026-10-21T12:11:59Z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07076ae78ee34a56b3928369e6f45225</vt:lpwstr>
  </property>
</Properties>
</file>