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26" r:id="rId1"/>
  </p:sldMasterIdLst>
  <p:notesMasterIdLst>
    <p:notesMasterId r:id="rId13"/>
  </p:notesMasterIdLst>
  <p:sldIdLst>
    <p:sldId id="256" r:id="rId2"/>
    <p:sldId id="261" r:id="rId3"/>
    <p:sldId id="265" r:id="rId4"/>
    <p:sldId id="313" r:id="rId5"/>
    <p:sldId id="318" r:id="rId6"/>
    <p:sldId id="269" r:id="rId7"/>
    <p:sldId id="311" r:id="rId8"/>
    <p:sldId id="316" r:id="rId9"/>
    <p:sldId id="315" r:id="rId10"/>
    <p:sldId id="262" r:id="rId11"/>
    <p:sldId id="317" r:id="rId12"/>
  </p:sldIdLst>
  <p:sldSz cx="9144000" cy="5143500" type="screen16x9"/>
  <p:notesSz cx="6858000" cy="9144000"/>
  <p:embeddedFontLst>
    <p:embeddedFont>
      <p:font typeface="Barlow Semi Condensed" panose="00000506000000000000" pitchFamily="2" charset="0"/>
      <p:regular r:id="rId14"/>
      <p:bold r:id="rId15"/>
      <p:italic r:id="rId16"/>
      <p:boldItalic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Montserrat ExtraBold" panose="00000900000000000000" pitchFamily="2" charset="-52"/>
      <p:bold r:id="rId22"/>
      <p:bold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2E31C0-9AB7-40DB-B895-4627B4C0A066}">
  <a:tblStyle styleId="{962E31C0-9AB7-40DB-B895-4627B4C0A0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3996" autoAdjust="0"/>
  </p:normalViewPr>
  <p:slideViewPr>
    <p:cSldViewPr snapToGrid="0">
      <p:cViewPr varScale="1">
        <p:scale>
          <a:sx n="118" d="100"/>
          <a:sy n="118" d="100"/>
        </p:scale>
        <p:origin x="29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105c8a80e8_5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105c8a80e8_5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106694f9de_1_18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1106694f9de_1_18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1106694f9de_1_190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1106694f9de_1_190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1106694f9de_1_18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1106694f9de_1_18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800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106694f9de_1_18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1106694f9de_1_18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352554"/>
            <a:ext cx="7086600" cy="1368822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724151"/>
            <a:ext cx="7086600" cy="51435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3235746"/>
            <a:ext cx="2183130" cy="28098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3242884"/>
            <a:ext cx="4800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073150"/>
            <a:ext cx="2057400" cy="273844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9072130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8372142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65150"/>
            <a:ext cx="8115299" cy="2101451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2731294"/>
            <a:ext cx="7867650" cy="716756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1"/>
            <a:ext cx="5243619" cy="2730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4661760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45920"/>
            <a:ext cx="4000500" cy="3018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45920"/>
            <a:ext cx="4000500" cy="30180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8583526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571500"/>
            <a:ext cx="6457950" cy="9715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1637852"/>
            <a:ext cx="3809993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349500"/>
            <a:ext cx="3983831" cy="23145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37852"/>
            <a:ext cx="3829050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49500"/>
            <a:ext cx="4000500" cy="23145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9474295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002922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336988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308610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560070"/>
            <a:ext cx="4882964" cy="410394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308610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0959878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43000"/>
            <a:ext cx="515493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563431"/>
            <a:ext cx="2733722" cy="410058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343150"/>
            <a:ext cx="515493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7245147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3523021"/>
            <a:ext cx="8116526" cy="61451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706080"/>
            <a:ext cx="8116380" cy="260862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4137537"/>
            <a:ext cx="8115300" cy="526477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88926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565150"/>
            <a:ext cx="8115300" cy="2101850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850"/>
            <a:ext cx="7597887" cy="74930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49572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565150"/>
            <a:ext cx="7613650" cy="1953371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2524168"/>
            <a:ext cx="7194552" cy="3333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2969897"/>
            <a:ext cx="7613650" cy="509903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956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9" name="TextBox 8"/>
          <p:cNvSpPr txBox="1"/>
          <p:nvPr/>
        </p:nvSpPr>
        <p:spPr>
          <a:xfrm>
            <a:off x="357188" y="70008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02596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553438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843526"/>
            <a:ext cx="7609640" cy="188387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2736237"/>
            <a:ext cx="7608491" cy="74991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4163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284163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3712670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79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51560"/>
            <a:ext cx="2592324" cy="46299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165099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178050"/>
            <a:ext cx="2592324" cy="24859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164464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178424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7461282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49" cy="9715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3143250"/>
            <a:ext cx="2588687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1771650"/>
            <a:ext cx="2588687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3655323"/>
            <a:ext cx="2588687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3143250"/>
            <a:ext cx="2586701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1771650"/>
            <a:ext cx="2586702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3655323"/>
            <a:ext cx="2586701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3143250"/>
            <a:ext cx="2592352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1771650"/>
            <a:ext cx="258590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3655321"/>
            <a:ext cx="2589334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4616294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1645920"/>
            <a:ext cx="8115300" cy="301809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8244723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558800"/>
            <a:ext cx="1543050" cy="292735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558800"/>
            <a:ext cx="6153151" cy="2927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4956"/>
            <a:ext cx="2183130" cy="273844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285750"/>
            <a:ext cx="524361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285750"/>
            <a:ext cx="482811" cy="273844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879751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4000" y="902256"/>
            <a:ext cx="4086600" cy="19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4000" y="3493644"/>
            <a:ext cx="3858000" cy="442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 idx="2"/>
          </p:nvPr>
        </p:nvSpPr>
        <p:spPr>
          <a:xfrm>
            <a:off x="714000" y="2895493"/>
            <a:ext cx="1358400" cy="3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2000" b="1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2444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714000" y="1311025"/>
            <a:ext cx="39123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ubTitle" idx="1"/>
          </p:nvPr>
        </p:nvSpPr>
        <p:spPr>
          <a:xfrm>
            <a:off x="714000" y="1925800"/>
            <a:ext cx="3912300" cy="20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7879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24"/>
          <p:cNvSpPr txBox="1">
            <a:spLocks noGrp="1"/>
          </p:cNvSpPr>
          <p:nvPr>
            <p:ph type="title"/>
          </p:nvPr>
        </p:nvSpPr>
        <p:spPr>
          <a:xfrm>
            <a:off x="1188203" y="1742250"/>
            <a:ext cx="25029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4"/>
          <p:cNvSpPr txBox="1">
            <a:spLocks noGrp="1"/>
          </p:cNvSpPr>
          <p:nvPr>
            <p:ph type="subTitle" idx="1"/>
          </p:nvPr>
        </p:nvSpPr>
        <p:spPr>
          <a:xfrm>
            <a:off x="1188201" y="2354900"/>
            <a:ext cx="2502900" cy="10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0139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5" name="Google Shape;165;p20"/>
          <p:cNvSpPr txBox="1">
            <a:spLocks noGrp="1"/>
          </p:cNvSpPr>
          <p:nvPr>
            <p:ph type="title"/>
          </p:nvPr>
        </p:nvSpPr>
        <p:spPr>
          <a:xfrm>
            <a:off x="714000" y="648300"/>
            <a:ext cx="77133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0"/>
          <p:cNvSpPr txBox="1">
            <a:spLocks noGrp="1"/>
          </p:cNvSpPr>
          <p:nvPr>
            <p:ph type="title" idx="2"/>
          </p:nvPr>
        </p:nvSpPr>
        <p:spPr>
          <a:xfrm>
            <a:off x="2253658" y="1375845"/>
            <a:ext cx="19080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7" name="Google Shape;167;p20"/>
          <p:cNvSpPr txBox="1">
            <a:spLocks noGrp="1"/>
          </p:cNvSpPr>
          <p:nvPr>
            <p:ph type="subTitle" idx="1"/>
          </p:nvPr>
        </p:nvSpPr>
        <p:spPr>
          <a:xfrm>
            <a:off x="2253658" y="1760046"/>
            <a:ext cx="19080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0"/>
          <p:cNvSpPr txBox="1">
            <a:spLocks noGrp="1"/>
          </p:cNvSpPr>
          <p:nvPr>
            <p:ph type="title" idx="3"/>
          </p:nvPr>
        </p:nvSpPr>
        <p:spPr>
          <a:xfrm>
            <a:off x="5981409" y="1375845"/>
            <a:ext cx="19080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9" name="Google Shape;169;p20"/>
          <p:cNvSpPr txBox="1">
            <a:spLocks noGrp="1"/>
          </p:cNvSpPr>
          <p:nvPr>
            <p:ph type="subTitle" idx="4"/>
          </p:nvPr>
        </p:nvSpPr>
        <p:spPr>
          <a:xfrm>
            <a:off x="5981409" y="1760046"/>
            <a:ext cx="19080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0"/>
          <p:cNvSpPr txBox="1">
            <a:spLocks noGrp="1"/>
          </p:cNvSpPr>
          <p:nvPr>
            <p:ph type="title" idx="5"/>
          </p:nvPr>
        </p:nvSpPr>
        <p:spPr>
          <a:xfrm>
            <a:off x="5981409" y="3648303"/>
            <a:ext cx="19080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1" name="Google Shape;171;p20"/>
          <p:cNvSpPr txBox="1">
            <a:spLocks noGrp="1"/>
          </p:cNvSpPr>
          <p:nvPr>
            <p:ph type="subTitle" idx="6"/>
          </p:nvPr>
        </p:nvSpPr>
        <p:spPr>
          <a:xfrm>
            <a:off x="5981409" y="4032603"/>
            <a:ext cx="19080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0"/>
          <p:cNvSpPr txBox="1">
            <a:spLocks noGrp="1"/>
          </p:cNvSpPr>
          <p:nvPr>
            <p:ph type="title" idx="7"/>
          </p:nvPr>
        </p:nvSpPr>
        <p:spPr>
          <a:xfrm>
            <a:off x="2253658" y="2525393"/>
            <a:ext cx="19080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subTitle" idx="8"/>
          </p:nvPr>
        </p:nvSpPr>
        <p:spPr>
          <a:xfrm>
            <a:off x="2253658" y="2909693"/>
            <a:ext cx="19080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0"/>
          <p:cNvSpPr txBox="1">
            <a:spLocks noGrp="1"/>
          </p:cNvSpPr>
          <p:nvPr>
            <p:ph type="title" idx="9"/>
          </p:nvPr>
        </p:nvSpPr>
        <p:spPr>
          <a:xfrm>
            <a:off x="5981409" y="2525393"/>
            <a:ext cx="19080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5" name="Google Shape;175;p20"/>
          <p:cNvSpPr txBox="1">
            <a:spLocks noGrp="1"/>
          </p:cNvSpPr>
          <p:nvPr>
            <p:ph type="subTitle" idx="13"/>
          </p:nvPr>
        </p:nvSpPr>
        <p:spPr>
          <a:xfrm>
            <a:off x="5981409" y="2909693"/>
            <a:ext cx="19080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0"/>
          <p:cNvSpPr txBox="1">
            <a:spLocks noGrp="1"/>
          </p:cNvSpPr>
          <p:nvPr>
            <p:ph type="title" idx="14"/>
          </p:nvPr>
        </p:nvSpPr>
        <p:spPr>
          <a:xfrm>
            <a:off x="2253658" y="3648303"/>
            <a:ext cx="1908000" cy="3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7" name="Google Shape;177;p20"/>
          <p:cNvSpPr txBox="1">
            <a:spLocks noGrp="1"/>
          </p:cNvSpPr>
          <p:nvPr>
            <p:ph type="subTitle" idx="15"/>
          </p:nvPr>
        </p:nvSpPr>
        <p:spPr>
          <a:xfrm>
            <a:off x="2253658" y="4032603"/>
            <a:ext cx="19080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0188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>
            <a:spLocks noGrp="1"/>
          </p:cNvSpPr>
          <p:nvPr>
            <p:ph type="sldNum" idx="12"/>
          </p:nvPr>
        </p:nvSpPr>
        <p:spPr>
          <a:xfrm>
            <a:off x="8472450" y="4663223"/>
            <a:ext cx="548700" cy="3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title"/>
          </p:nvPr>
        </p:nvSpPr>
        <p:spPr>
          <a:xfrm>
            <a:off x="714000" y="648300"/>
            <a:ext cx="77133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title" idx="2"/>
          </p:nvPr>
        </p:nvSpPr>
        <p:spPr>
          <a:xfrm>
            <a:off x="784426" y="3207498"/>
            <a:ext cx="2194800" cy="4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subTitle" idx="1"/>
          </p:nvPr>
        </p:nvSpPr>
        <p:spPr>
          <a:xfrm>
            <a:off x="784426" y="3681704"/>
            <a:ext cx="2194800" cy="55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title" idx="3"/>
          </p:nvPr>
        </p:nvSpPr>
        <p:spPr>
          <a:xfrm>
            <a:off x="3474600" y="3207498"/>
            <a:ext cx="2194800" cy="4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subTitle" idx="4"/>
          </p:nvPr>
        </p:nvSpPr>
        <p:spPr>
          <a:xfrm>
            <a:off x="3474600" y="3681704"/>
            <a:ext cx="2194800" cy="55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title" idx="5"/>
          </p:nvPr>
        </p:nvSpPr>
        <p:spPr>
          <a:xfrm>
            <a:off x="6164774" y="3207498"/>
            <a:ext cx="2194800" cy="4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subTitle" idx="6"/>
          </p:nvPr>
        </p:nvSpPr>
        <p:spPr>
          <a:xfrm>
            <a:off x="6164774" y="3681704"/>
            <a:ext cx="2194800" cy="55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651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573280"/>
            <a:ext cx="6457950" cy="96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45920"/>
            <a:ext cx="8115300" cy="301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4767263"/>
            <a:ext cx="21831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4766884"/>
            <a:ext cx="58293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28575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900132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</p:sldLayoutIdLst>
  <p:hf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/>
          <p:nvPr/>
        </p:nvSpPr>
        <p:spPr>
          <a:xfrm>
            <a:off x="636773" y="928806"/>
            <a:ext cx="724500" cy="7245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dirty="0" err="1">
                <a:solidFill>
                  <a:schemeClr val="accent5">
                    <a:lumMod val="75000"/>
                  </a:schemeClr>
                </a:solidFill>
                <a:effectLst/>
                <a:latin typeface="Inter"/>
              </a:rPr>
              <a:t>Huquq</a:t>
            </a:r>
            <a:r>
              <a:rPr lang="en-US" b="1" i="0" dirty="0" err="1">
                <a:solidFill>
                  <a:srgbClr val="34D399"/>
                </a:solidFill>
                <a:effectLst/>
                <a:latin typeface="Inter"/>
              </a:rPr>
              <a:t>AI</a:t>
            </a:r>
            <a:br>
              <a:rPr lang="en-US" b="1" i="0" dirty="0">
                <a:solidFill>
                  <a:srgbClr val="34D399"/>
                </a:solidFill>
                <a:effectLst/>
                <a:latin typeface="Inter"/>
              </a:rPr>
            </a:br>
            <a:r>
              <a:rPr lang="en" dirty="0"/>
              <a:t> Mobile App</a:t>
            </a:r>
            <a:endParaRPr dirty="0"/>
          </a:p>
        </p:txBody>
      </p:sp>
      <p:sp>
        <p:nvSpPr>
          <p:cNvPr id="270" name="Google Shape;270;p35"/>
          <p:cNvSpPr txBox="1">
            <a:spLocks noGrp="1"/>
          </p:cNvSpPr>
          <p:nvPr>
            <p:ph type="subTitle" idx="1"/>
          </p:nvPr>
        </p:nvSpPr>
        <p:spPr>
          <a:xfrm>
            <a:off x="761407" y="2720615"/>
            <a:ext cx="4026195" cy="1097202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00B050"/>
                </a:solidFill>
                <a:latin typeface="Codec Pro ExtraBold Bold"/>
              </a:rPr>
              <a:t>Abdufattoh</a:t>
            </a:r>
            <a:r>
              <a:rPr lang="en-US" sz="1800" b="1" dirty="0">
                <a:solidFill>
                  <a:srgbClr val="00B050"/>
                </a:solidFill>
                <a:latin typeface="Codec Pro ExtraBold Bold"/>
              </a:rPr>
              <a:t> </a:t>
            </a:r>
            <a:r>
              <a:rPr lang="en-US" sz="1800" b="1" dirty="0" err="1">
                <a:solidFill>
                  <a:srgbClr val="00B050"/>
                </a:solidFill>
                <a:latin typeface="Codec Pro ExtraBold Bold"/>
              </a:rPr>
              <a:t>Hamroyev</a:t>
            </a:r>
            <a:r>
              <a:rPr lang="en-US" sz="1800" b="1" dirty="0" err="1">
                <a:solidFill>
                  <a:schemeClr val="tx1"/>
                </a:solidFill>
                <a:latin typeface="Codec Pro ExtraBold Bold"/>
              </a:rPr>
              <a:t>ning</a:t>
            </a:r>
            <a:br>
              <a:rPr lang="uz-Latn-UZ" sz="1800" b="1" dirty="0">
                <a:solidFill>
                  <a:schemeClr val="bg1"/>
                </a:solidFill>
                <a:latin typeface="Codec Pro ExtraBold Bold"/>
              </a:rPr>
            </a:br>
            <a:r>
              <a:rPr lang="it-IT" sz="1800" b="1" dirty="0">
                <a:solidFill>
                  <a:schemeClr val="accent2">
                    <a:lumMod val="75000"/>
                  </a:schemeClr>
                </a:solidFill>
                <a:latin typeface="Codec Pro ExtraBold Bold"/>
              </a:rPr>
              <a:t>“Ulug’bek vorislari” </a:t>
            </a:r>
            <a:r>
              <a:rPr lang="it-IT" sz="1800" b="1" dirty="0">
                <a:solidFill>
                  <a:schemeClr val="tx1"/>
                </a:solidFill>
                <a:latin typeface="Codec Pro ExtraBold Bold"/>
              </a:rPr>
              <a:t>TANLOVI</a:t>
            </a:r>
            <a:r>
              <a:rPr lang="uz-Latn-UZ" sz="1800" b="1" dirty="0">
                <a:solidFill>
                  <a:schemeClr val="tx1"/>
                </a:solidFill>
                <a:latin typeface="Codec Pro ExtraBold Bold"/>
              </a:rPr>
              <a:t>GA TAQDIM ETISH UCHUN</a:t>
            </a:r>
            <a:br>
              <a:rPr lang="en-US" sz="1800" b="1" dirty="0">
                <a:solidFill>
                  <a:schemeClr val="bg1"/>
                </a:solidFill>
                <a:latin typeface="Codec Pro ExtraBold Bold"/>
              </a:rPr>
            </a:br>
            <a:r>
              <a:rPr lang="en-US" b="1" i="0" dirty="0" err="1">
                <a:solidFill>
                  <a:schemeClr val="accent5">
                    <a:lumMod val="75000"/>
                  </a:schemeClr>
                </a:solidFill>
                <a:effectLst/>
                <a:latin typeface="Inter"/>
              </a:rPr>
              <a:t>Huquq</a:t>
            </a:r>
            <a:r>
              <a:rPr lang="en-US" b="1" i="0" dirty="0" err="1">
                <a:solidFill>
                  <a:srgbClr val="34D399"/>
                </a:solidFill>
                <a:effectLst/>
                <a:latin typeface="Inter"/>
              </a:rPr>
              <a:t>AI</a:t>
            </a:r>
            <a:r>
              <a:rPr lang="uz-Latn-UZ" sz="1800" b="1" dirty="0">
                <a:solidFill>
                  <a:schemeClr val="bg1"/>
                </a:solidFill>
                <a:latin typeface="Codec Pro ExtraBold Bold"/>
              </a:rPr>
              <a:t>” </a:t>
            </a:r>
            <a:r>
              <a:rPr lang="en-US" sz="1800" b="1" dirty="0">
                <a:solidFill>
                  <a:schemeClr val="tx1"/>
                </a:solidFill>
                <a:latin typeface="Codec Pro ExtraBold"/>
              </a:rPr>
              <a:t>LOYIHA</a:t>
            </a:r>
            <a:r>
              <a:rPr lang="uz-Latn-UZ" sz="1800" b="1" dirty="0">
                <a:solidFill>
                  <a:schemeClr val="tx1"/>
                </a:solidFill>
                <a:latin typeface="Codec Pro ExtraBold"/>
              </a:rPr>
              <a:t>SI</a:t>
            </a:r>
            <a:endParaRPr dirty="0">
              <a:solidFill>
                <a:schemeClr val="tx1"/>
              </a:solidFill>
            </a:endParaRPr>
          </a:p>
        </p:txBody>
      </p:sp>
      <p:cxnSp>
        <p:nvCxnSpPr>
          <p:cNvPr id="271" name="Google Shape;271;p35"/>
          <p:cNvCxnSpPr>
            <a:cxnSpLocks/>
          </p:cNvCxnSpPr>
          <p:nvPr/>
        </p:nvCxnSpPr>
        <p:spPr>
          <a:xfrm>
            <a:off x="1065902" y="2330223"/>
            <a:ext cx="2499600" cy="0"/>
          </a:xfrm>
          <a:prstGeom prst="straightConnector1">
            <a:avLst/>
          </a:prstGeom>
          <a:noFill/>
          <a:ln w="19050" cap="flat" cmpd="sng">
            <a:solidFill>
              <a:srgbClr val="5CFFF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3" name="Google Shape;273;p35"/>
          <p:cNvSpPr/>
          <p:nvPr/>
        </p:nvSpPr>
        <p:spPr>
          <a:xfrm>
            <a:off x="5396925" y="1021200"/>
            <a:ext cx="3030300" cy="31011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5"/>
          <p:cNvSpPr/>
          <p:nvPr/>
        </p:nvSpPr>
        <p:spPr>
          <a:xfrm>
            <a:off x="7515500" y="-1188125"/>
            <a:ext cx="2810100" cy="28101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C93E9A-4EE6-7E7E-2030-FC8704D08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989" y="89957"/>
            <a:ext cx="1054187" cy="105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aptop ">
            <a:extLst>
              <a:ext uri="{FF2B5EF4-FFF2-40B4-BE49-F238E27FC236}">
                <a16:creationId xmlns:a16="http://schemas.microsoft.com/office/drawing/2014/main" id="{4F9A75FA-1AB7-C777-3711-5C43E4749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491" y="1412931"/>
            <a:ext cx="2615368" cy="261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0"/>
          <p:cNvSpPr/>
          <p:nvPr/>
        </p:nvSpPr>
        <p:spPr>
          <a:xfrm>
            <a:off x="5068847" y="963244"/>
            <a:ext cx="3131400" cy="3145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89" name="Google Shape;389;p40"/>
          <p:cNvSpPr txBox="1">
            <a:spLocks noGrp="1"/>
          </p:cNvSpPr>
          <p:nvPr>
            <p:ph type="title"/>
          </p:nvPr>
        </p:nvSpPr>
        <p:spPr>
          <a:xfrm>
            <a:off x="569890" y="1310925"/>
            <a:ext cx="39123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50"/>
                </a:solidFill>
              </a:rPr>
              <a:t>Muammo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155A039-FF55-7C59-997D-61DA1474774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90646" y="1750189"/>
            <a:ext cx="403123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err="1"/>
              <a:t>O‘zbekistonda</a:t>
            </a:r>
            <a:r>
              <a:rPr lang="en-US" sz="1800" dirty="0"/>
              <a:t> </a:t>
            </a:r>
            <a:r>
              <a:rPr lang="en-US" sz="1800" dirty="0" err="1"/>
              <a:t>huquqiy</a:t>
            </a:r>
            <a:r>
              <a:rPr lang="en-US" sz="1800" dirty="0"/>
              <a:t> </a:t>
            </a:r>
            <a:r>
              <a:rPr lang="en-US" sz="1800" dirty="0" err="1"/>
              <a:t>savodxonlik</a:t>
            </a:r>
            <a:r>
              <a:rPr lang="en-US" sz="1800" dirty="0"/>
              <a:t> past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err="1"/>
              <a:t>Ko‘pchilik</a:t>
            </a:r>
            <a:r>
              <a:rPr lang="en-US" sz="1800" dirty="0"/>
              <a:t>: </a:t>
            </a:r>
            <a:r>
              <a:rPr lang="en-US" sz="1800" dirty="0" err="1"/>
              <a:t>Qayerga</a:t>
            </a:r>
            <a:r>
              <a:rPr lang="en-US" sz="1800" dirty="0"/>
              <a:t> </a:t>
            </a:r>
            <a:r>
              <a:rPr lang="en-US" sz="1800" dirty="0" err="1"/>
              <a:t>murojaat</a:t>
            </a:r>
            <a:r>
              <a:rPr lang="en-US" sz="1800" dirty="0"/>
              <a:t> </a:t>
            </a:r>
            <a:r>
              <a:rPr lang="en-US" sz="1800" dirty="0" err="1"/>
              <a:t>qilishni</a:t>
            </a:r>
            <a:r>
              <a:rPr lang="en-US" sz="1800" dirty="0"/>
              <a:t> </a:t>
            </a:r>
            <a:r>
              <a:rPr lang="en-US" sz="1800" dirty="0" err="1"/>
              <a:t>bilmaydi</a:t>
            </a:r>
            <a:r>
              <a:rPr lang="en-US" sz="1800" dirty="0"/>
              <a:t> </a:t>
            </a:r>
            <a:r>
              <a:rPr lang="en-US" sz="1800" dirty="0" err="1"/>
              <a:t>Qonunlarni</a:t>
            </a:r>
            <a:r>
              <a:rPr lang="en-US" sz="1800" dirty="0"/>
              <a:t> </a:t>
            </a:r>
            <a:r>
              <a:rPr lang="en-US" sz="1800" dirty="0" err="1"/>
              <a:t>tushunmaydi</a:t>
            </a:r>
            <a:r>
              <a:rPr lang="en-US" sz="1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err="1"/>
              <a:t>Chekka</a:t>
            </a:r>
            <a:r>
              <a:rPr lang="en-US" sz="1800" dirty="0"/>
              <a:t> </a:t>
            </a:r>
            <a:r>
              <a:rPr lang="en-US" sz="1800" dirty="0" err="1"/>
              <a:t>hududlarda</a:t>
            </a:r>
            <a:r>
              <a:rPr lang="en-US" sz="1800" dirty="0"/>
              <a:t> </a:t>
            </a:r>
            <a:r>
              <a:rPr lang="en-US" sz="1800" dirty="0" err="1"/>
              <a:t>bu</a:t>
            </a:r>
            <a:r>
              <a:rPr lang="en-US" sz="1800" dirty="0"/>
              <a:t> </a:t>
            </a:r>
            <a:r>
              <a:rPr lang="en-US" sz="1800" dirty="0" err="1"/>
              <a:t>muammo</a:t>
            </a:r>
            <a:r>
              <a:rPr lang="en-US" sz="1800" dirty="0"/>
              <a:t> </a:t>
            </a:r>
            <a:r>
              <a:rPr lang="en-US" sz="1800" dirty="0" err="1"/>
              <a:t>yanada</a:t>
            </a:r>
            <a:r>
              <a:rPr lang="en-US" sz="1800" dirty="0"/>
              <a:t> </a:t>
            </a:r>
            <a:r>
              <a:rPr lang="en-US" sz="1800" dirty="0" err="1"/>
              <a:t>katta</a:t>
            </a:r>
            <a:r>
              <a:rPr lang="en-US" sz="1800" dirty="0"/>
              <a:t> </a:t>
            </a:r>
          </a:p>
          <a:p>
            <a:r>
              <a:rPr lang="ru-RU" sz="1800" dirty="0"/>
              <a:t>📊 </a:t>
            </a:r>
            <a:r>
              <a:rPr lang="en-US" sz="1800" dirty="0" err="1"/>
              <a:t>Natija</a:t>
            </a:r>
            <a:r>
              <a:rPr lang="en-US" sz="1800" dirty="0"/>
              <a:t>:</a:t>
            </a:r>
            <a:br>
              <a:rPr lang="en-US" sz="1800" dirty="0"/>
            </a:br>
            <a:r>
              <a:rPr lang="en-US" sz="1800" dirty="0" err="1"/>
              <a:t>Odamlar</a:t>
            </a:r>
            <a:r>
              <a:rPr lang="en-US" sz="1800" dirty="0"/>
              <a:t> </a:t>
            </a:r>
            <a:r>
              <a:rPr lang="en-US" sz="1800" dirty="0" err="1"/>
              <a:t>o‘z</a:t>
            </a:r>
            <a:r>
              <a:rPr lang="en-US" sz="1800" dirty="0"/>
              <a:t> </a:t>
            </a:r>
            <a:r>
              <a:rPr lang="en-US" sz="1800" dirty="0" err="1"/>
              <a:t>huquqlaridan</a:t>
            </a:r>
            <a:r>
              <a:rPr lang="en-US" sz="1800" dirty="0"/>
              <a:t> </a:t>
            </a:r>
            <a:r>
              <a:rPr lang="en-US" sz="1800" dirty="0" err="1"/>
              <a:t>foydalana</a:t>
            </a:r>
            <a:r>
              <a:rPr lang="en-US" sz="1800" dirty="0"/>
              <a:t> </a:t>
            </a:r>
            <a:r>
              <a:rPr lang="en-US" sz="1800" dirty="0" err="1"/>
              <a:t>olmaydi</a:t>
            </a:r>
            <a:endParaRPr lang="en-US" sz="1800" dirty="0"/>
          </a:p>
        </p:txBody>
      </p:sp>
      <p:sp>
        <p:nvSpPr>
          <p:cNvPr id="395" name="Google Shape;395;p40"/>
          <p:cNvSpPr/>
          <p:nvPr/>
        </p:nvSpPr>
        <p:spPr>
          <a:xfrm>
            <a:off x="5287706" y="3621413"/>
            <a:ext cx="2691282" cy="174032"/>
          </a:xfrm>
          <a:custGeom>
            <a:avLst/>
            <a:gdLst/>
            <a:ahLst/>
            <a:cxnLst/>
            <a:rect l="l" t="t" r="r" b="b"/>
            <a:pathLst>
              <a:path w="97742" h="8117" extrusionOk="0">
                <a:moveTo>
                  <a:pt x="48871" y="0"/>
                </a:moveTo>
                <a:cubicBezTo>
                  <a:pt x="21873" y="0"/>
                  <a:pt x="0" y="1823"/>
                  <a:pt x="0" y="4058"/>
                </a:cubicBezTo>
                <a:cubicBezTo>
                  <a:pt x="0" y="6294"/>
                  <a:pt x="21873" y="8117"/>
                  <a:pt x="48871" y="8117"/>
                </a:cubicBezTo>
                <a:cubicBezTo>
                  <a:pt x="75868" y="8117"/>
                  <a:pt x="97742" y="6294"/>
                  <a:pt x="97742" y="4058"/>
                </a:cubicBezTo>
                <a:cubicBezTo>
                  <a:pt x="97742" y="1823"/>
                  <a:pt x="75868" y="0"/>
                  <a:pt x="4887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1" name="Google Shape;431;p40"/>
          <p:cNvCxnSpPr/>
          <p:nvPr/>
        </p:nvCxnSpPr>
        <p:spPr>
          <a:xfrm rot="10800000" flipH="1">
            <a:off x="3585675" y="1542975"/>
            <a:ext cx="1040700" cy="6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378;p39">
            <a:extLst>
              <a:ext uri="{FF2B5EF4-FFF2-40B4-BE49-F238E27FC236}">
                <a16:creationId xmlns:a16="http://schemas.microsoft.com/office/drawing/2014/main" id="{11059C4A-3DBA-D7D5-D29A-B63B576A443C}"/>
              </a:ext>
            </a:extLst>
          </p:cNvPr>
          <p:cNvSpPr/>
          <p:nvPr/>
        </p:nvSpPr>
        <p:spPr>
          <a:xfrm>
            <a:off x="0" y="0"/>
            <a:ext cx="1139780" cy="11324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92D050"/>
                </a:solidFill>
              </a:rPr>
              <a:t>01</a:t>
            </a:r>
          </a:p>
        </p:txBody>
      </p:sp>
      <p:pic>
        <p:nvPicPr>
          <p:cNvPr id="2054" name="Picture 6" descr="Notepad ">
            <a:extLst>
              <a:ext uri="{FF2B5EF4-FFF2-40B4-BE49-F238E27FC236}">
                <a16:creationId xmlns:a16="http://schemas.microsoft.com/office/drawing/2014/main" id="{F62133A2-5431-82E7-AFD1-003B426F9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101" y="196215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Farmer ">
            <a:extLst>
              <a:ext uri="{FF2B5EF4-FFF2-40B4-BE49-F238E27FC236}">
                <a16:creationId xmlns:a16="http://schemas.microsoft.com/office/drawing/2014/main" id="{9F79112A-BB24-BA69-AC3E-8B22902CC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89" y="202183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4"/>
          <p:cNvSpPr/>
          <p:nvPr/>
        </p:nvSpPr>
        <p:spPr>
          <a:xfrm>
            <a:off x="4986700" y="1112400"/>
            <a:ext cx="3030300" cy="31011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9" name="Google Shape;509;p44"/>
          <p:cNvSpPr/>
          <p:nvPr/>
        </p:nvSpPr>
        <p:spPr>
          <a:xfrm>
            <a:off x="5250319" y="3695096"/>
            <a:ext cx="2503063" cy="190391"/>
          </a:xfrm>
          <a:custGeom>
            <a:avLst/>
            <a:gdLst/>
            <a:ahLst/>
            <a:cxnLst/>
            <a:rect l="l" t="t" r="r" b="b"/>
            <a:pathLst>
              <a:path w="48115" h="13036" extrusionOk="0">
                <a:moveTo>
                  <a:pt x="24040" y="1"/>
                </a:moveTo>
                <a:cubicBezTo>
                  <a:pt x="10765" y="1"/>
                  <a:pt x="1" y="2924"/>
                  <a:pt x="1" y="6501"/>
                </a:cubicBezTo>
                <a:cubicBezTo>
                  <a:pt x="1" y="10112"/>
                  <a:pt x="10765" y="13035"/>
                  <a:pt x="24040" y="13035"/>
                </a:cubicBezTo>
                <a:cubicBezTo>
                  <a:pt x="37350" y="13035"/>
                  <a:pt x="48115" y="10112"/>
                  <a:pt x="48115" y="6501"/>
                </a:cubicBezTo>
                <a:cubicBezTo>
                  <a:pt x="48115" y="2924"/>
                  <a:pt x="37350" y="1"/>
                  <a:pt x="240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11" name="Google Shape;511;p44"/>
          <p:cNvSpPr txBox="1">
            <a:spLocks noGrp="1"/>
          </p:cNvSpPr>
          <p:nvPr>
            <p:ph type="title"/>
          </p:nvPr>
        </p:nvSpPr>
        <p:spPr>
          <a:xfrm>
            <a:off x="1179122" y="1397032"/>
            <a:ext cx="2502900" cy="46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B050"/>
                </a:solidFill>
              </a:rPr>
              <a:t>Y</a:t>
            </a:r>
            <a:r>
              <a:rPr lang="en" dirty="0">
                <a:solidFill>
                  <a:srgbClr val="00B050"/>
                </a:solidFill>
              </a:rPr>
              <a:t>echim!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12" name="Google Shape;512;p44"/>
          <p:cNvSpPr txBox="1">
            <a:spLocks noGrp="1"/>
          </p:cNvSpPr>
          <p:nvPr>
            <p:ph type="subTitle" idx="1"/>
          </p:nvPr>
        </p:nvSpPr>
        <p:spPr>
          <a:xfrm>
            <a:off x="985854" y="2162047"/>
            <a:ext cx="3348507" cy="18012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800" b="1" dirty="0" err="1"/>
              <a:t>HuquqAI</a:t>
            </a:r>
            <a:r>
              <a:rPr lang="en-US" sz="1800" b="1" dirty="0"/>
              <a:t> </a:t>
            </a:r>
            <a:r>
              <a:rPr lang="en-US" sz="1800" b="1" dirty="0" err="1"/>
              <a:t>platformasi</a:t>
            </a:r>
            <a:r>
              <a:rPr lang="en-US" sz="1800" b="1" dirty="0"/>
              <a:t>: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🧠 </a:t>
            </a:r>
            <a:r>
              <a:rPr lang="en-US" sz="1800" dirty="0"/>
              <a:t>AI </a:t>
            </a:r>
            <a:r>
              <a:rPr lang="en-US" sz="1800" dirty="0" err="1"/>
              <a:t>huquqiy</a:t>
            </a:r>
            <a:r>
              <a:rPr lang="en-US" sz="1800" dirty="0"/>
              <a:t> </a:t>
            </a:r>
            <a:r>
              <a:rPr lang="en-US" sz="1800" dirty="0" err="1"/>
              <a:t>yordamchi</a:t>
            </a:r>
            <a:r>
              <a:rPr lang="en-US" sz="1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📄 </a:t>
            </a:r>
            <a:r>
              <a:rPr lang="en-US" sz="1800" dirty="0" err="1"/>
              <a:t>Hujjat</a:t>
            </a:r>
            <a:r>
              <a:rPr lang="en-US" sz="1800" dirty="0"/>
              <a:t> </a:t>
            </a:r>
            <a:r>
              <a:rPr lang="en-US" sz="1800" dirty="0" err="1"/>
              <a:t>shablonlari</a:t>
            </a:r>
            <a:r>
              <a:rPr lang="en-US" sz="1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👨‍⚖️ </a:t>
            </a:r>
            <a:r>
              <a:rPr lang="en-US" sz="1800" dirty="0" err="1"/>
              <a:t>Advokatlarga</a:t>
            </a:r>
            <a:r>
              <a:rPr lang="en-US" sz="1800" dirty="0"/>
              <a:t> </a:t>
            </a:r>
            <a:r>
              <a:rPr lang="en-US" sz="1800" dirty="0" err="1"/>
              <a:t>ulanish</a:t>
            </a:r>
            <a:r>
              <a:rPr lang="en-US" sz="1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📚 </a:t>
            </a:r>
            <a:r>
              <a:rPr lang="en-US" sz="1800" dirty="0" err="1"/>
              <a:t>Qonunlar</a:t>
            </a:r>
            <a:r>
              <a:rPr lang="en-US" sz="1800" dirty="0"/>
              <a:t> </a:t>
            </a:r>
            <a:r>
              <a:rPr lang="en-US" sz="1800" dirty="0" err="1"/>
              <a:t>bazasi</a:t>
            </a:r>
            <a:r>
              <a:rPr lang="en-US" sz="1800" dirty="0"/>
              <a:t> (LEX.UZ </a:t>
            </a:r>
            <a:r>
              <a:rPr lang="en-US" sz="1800" dirty="0" err="1"/>
              <a:t>integratsiya</a:t>
            </a:r>
            <a:r>
              <a:rPr lang="en-US" sz="1800" dirty="0"/>
              <a:t>) </a:t>
            </a:r>
          </a:p>
          <a:p>
            <a:r>
              <a:rPr lang="ru-RU" sz="1800" dirty="0"/>
              <a:t>👉 </a:t>
            </a:r>
            <a:r>
              <a:rPr lang="en-US" sz="1800" dirty="0" err="1"/>
              <a:t>Barchasi</a:t>
            </a:r>
            <a:r>
              <a:rPr lang="en-US" sz="1800" dirty="0"/>
              <a:t> </a:t>
            </a:r>
            <a:r>
              <a:rPr lang="en-US" sz="1800" dirty="0" err="1"/>
              <a:t>bitta</a:t>
            </a:r>
            <a:r>
              <a:rPr lang="en-US" sz="1800" dirty="0"/>
              <a:t> </a:t>
            </a:r>
            <a:r>
              <a:rPr lang="en-US" sz="1800" dirty="0" err="1"/>
              <a:t>platformada</a:t>
            </a:r>
            <a:endParaRPr lang="en-US" sz="1800" dirty="0"/>
          </a:p>
        </p:txBody>
      </p:sp>
      <p:pic>
        <p:nvPicPr>
          <p:cNvPr id="3090" name="Picture 18" descr="TARAQQIYOT STRATEGIYASI MARKAZI ⇒ DAVLAT DASTUR IJROSI: SOLIQ TIZIMINI  RAQAMLASHTIRISH BO'YICHA STRATEGIYA QABUL QILINDI">
            <a:extLst>
              <a:ext uri="{FF2B5EF4-FFF2-40B4-BE49-F238E27FC236}">
                <a16:creationId xmlns:a16="http://schemas.microsoft.com/office/drawing/2014/main" id="{80F0D790-F672-EB7E-97E7-4451E726C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575" y="1629082"/>
            <a:ext cx="2752549" cy="1966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0F37836-D021-91A1-56E7-88BAC89E55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CCA7078-EC5B-790D-C158-9D03E6C8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558A268D-54F1-9215-0BE0-95757E5219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B63A9C-EF3D-B3AD-2029-01CDD54BF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98604" cy="51435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1C9045D-4EFD-FA23-8509-310FACE778EA}"/>
              </a:ext>
            </a:extLst>
          </p:cNvPr>
          <p:cNvSpPr/>
          <p:nvPr/>
        </p:nvSpPr>
        <p:spPr>
          <a:xfrm>
            <a:off x="6666689" y="719847"/>
            <a:ext cx="2178996" cy="348250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C91595-3F55-2FAF-8DE7-E1FF22C1B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174" y="719847"/>
            <a:ext cx="2198329" cy="34825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4588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C5A8951-E5D7-FE14-2452-FC28FDE5CC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C4E63B2-7837-8115-5BF0-4BE21B17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60" y="1608305"/>
            <a:ext cx="2971255" cy="591559"/>
          </a:xfrm>
        </p:spPr>
        <p:txBody>
          <a:bodyPr/>
          <a:lstStyle/>
          <a:p>
            <a:r>
              <a:rPr lang="en-US" dirty="0" err="1">
                <a:solidFill>
                  <a:srgbClr val="00B050"/>
                </a:solidFill>
              </a:rPr>
              <a:t>Advokatlar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C31998AE-DF9B-F18B-181C-89AF23563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848" y="2309503"/>
            <a:ext cx="2892356" cy="1815025"/>
          </a:xfrm>
        </p:spPr>
        <p:txBody>
          <a:bodyPr/>
          <a:lstStyle/>
          <a:p>
            <a:r>
              <a:rPr lang="en-US" sz="1800" dirty="0"/>
              <a:t>   </a:t>
            </a:r>
            <a:r>
              <a:rPr lang="en-US" sz="1800" dirty="0" err="1"/>
              <a:t>ilovadan</a:t>
            </a:r>
            <a:r>
              <a:rPr lang="en-US" sz="1800" dirty="0"/>
              <a:t> </a:t>
            </a:r>
            <a:r>
              <a:rPr lang="en-US" sz="1800" dirty="0" err="1"/>
              <a:t>foydalanib</a:t>
            </a:r>
            <a:r>
              <a:rPr lang="en-US" sz="1800" dirty="0"/>
              <a:t>    </a:t>
            </a:r>
            <a:r>
              <a:rPr lang="en-US" sz="1800" dirty="0" err="1"/>
              <a:t>o’zingizga</a:t>
            </a:r>
            <a:r>
              <a:rPr lang="en-US" sz="1800" dirty="0"/>
              <a:t> </a:t>
            </a:r>
            <a:r>
              <a:rPr lang="en-US" sz="1800" dirty="0" err="1"/>
              <a:t>kerakli</a:t>
            </a:r>
            <a:r>
              <a:rPr lang="en-US" sz="1800" dirty="0"/>
              <a:t> </a:t>
            </a:r>
            <a:r>
              <a:rPr lang="en-US" sz="1800" dirty="0" err="1"/>
              <a:t>advokatni</a:t>
            </a:r>
            <a:r>
              <a:rPr lang="en-US" sz="1800" dirty="0"/>
              <a:t> toping </a:t>
            </a:r>
          </a:p>
          <a:p>
            <a:r>
              <a:rPr lang="en-US" sz="1800" dirty="0"/>
              <a:t>   </a:t>
            </a:r>
            <a:r>
              <a:rPr lang="en-US" sz="1800" dirty="0" err="1"/>
              <a:t>Advokat</a:t>
            </a:r>
            <a:r>
              <a:rPr lang="en-US" sz="1800" dirty="0"/>
              <a:t> </a:t>
            </a:r>
            <a:r>
              <a:rPr lang="en-US" sz="1800" dirty="0" err="1"/>
              <a:t>bo’lsangiz</a:t>
            </a:r>
            <a:r>
              <a:rPr lang="en-US" sz="1800" dirty="0"/>
              <a:t> </a:t>
            </a:r>
            <a:r>
              <a:rPr lang="en-US" sz="1800" dirty="0" err="1"/>
              <a:t>ilovadan</a:t>
            </a:r>
            <a:r>
              <a:rPr lang="en-US" sz="1800" dirty="0"/>
              <a:t> </a:t>
            </a:r>
            <a:r>
              <a:rPr lang="en-US" sz="1800" dirty="0" err="1"/>
              <a:t>foydalanib</a:t>
            </a:r>
            <a:r>
              <a:rPr lang="en-US" sz="1800" dirty="0"/>
              <a:t> </a:t>
            </a:r>
            <a:r>
              <a:rPr lang="en-US" sz="1800" dirty="0" err="1"/>
              <a:t>o’zingizga</a:t>
            </a:r>
            <a:r>
              <a:rPr lang="en-US" sz="1800" dirty="0"/>
              <a:t> </a:t>
            </a:r>
            <a:r>
              <a:rPr lang="en-US" sz="1800" dirty="0" err="1"/>
              <a:t>mos</a:t>
            </a:r>
            <a:r>
              <a:rPr lang="en-US" sz="1800" dirty="0"/>
              <a:t> </a:t>
            </a:r>
            <a:r>
              <a:rPr lang="en-US" sz="1800" dirty="0" err="1"/>
              <a:t>ish</a:t>
            </a:r>
            <a:r>
              <a:rPr lang="en-US" sz="1800" dirty="0"/>
              <a:t> toping</a:t>
            </a:r>
            <a:endParaRPr lang="ru-RU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D52AF9-3A99-9846-6173-C737D6235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357" y="1485090"/>
            <a:ext cx="5072793" cy="285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7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595" name="Google Shape;595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overview</a:t>
            </a:r>
            <a:endParaRPr/>
          </a:p>
        </p:txBody>
      </p:sp>
      <p:sp>
        <p:nvSpPr>
          <p:cNvPr id="596" name="Google Shape;596;p48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597" name="Google Shape;597;p48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composed of hydrogen and helium</a:t>
            </a:r>
            <a:endParaRPr/>
          </a:p>
        </p:txBody>
      </p:sp>
      <p:sp>
        <p:nvSpPr>
          <p:cNvPr id="598" name="Google Shape;598;p48"/>
          <p:cNvSpPr txBox="1">
            <a:spLocks noGrp="1"/>
          </p:cNvSpPr>
          <p:nvPr>
            <p:ph type="title" idx="3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</a:t>
            </a:r>
            <a:endParaRPr/>
          </a:p>
        </p:txBody>
      </p:sp>
      <p:sp>
        <p:nvSpPr>
          <p:cNvPr id="599" name="Google Shape;599;p48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the closest planet to the Sun</a:t>
            </a:r>
            <a:endParaRPr/>
          </a:p>
        </p:txBody>
      </p:sp>
      <p:sp>
        <p:nvSpPr>
          <p:cNvPr id="600" name="Google Shape;600;p48"/>
          <p:cNvSpPr txBox="1">
            <a:spLocks noGrp="1"/>
          </p:cNvSpPr>
          <p:nvPr>
            <p:ph type="title" idx="5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Neptune</a:t>
            </a:r>
            <a:endParaRPr/>
          </a:p>
        </p:txBody>
      </p:sp>
      <p:sp>
        <p:nvSpPr>
          <p:cNvPr id="604" name="Google Shape;604;p48"/>
          <p:cNvSpPr txBox="1">
            <a:spLocks noGrp="1"/>
          </p:cNvSpPr>
          <p:nvPr>
            <p:ph type="subTitle" idx="6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the farthest planet from the Sun</a:t>
            </a:r>
            <a:endParaRPr/>
          </a:p>
        </p:txBody>
      </p:sp>
      <p:sp>
        <p:nvSpPr>
          <p:cNvPr id="605" name="Google Shape;605;p48"/>
          <p:cNvSpPr txBox="1">
            <a:spLocks noGrp="1"/>
          </p:cNvSpPr>
          <p:nvPr>
            <p:ph type="title" idx="7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601" name="Google Shape;601;p48"/>
          <p:cNvSpPr txBox="1">
            <a:spLocks noGrp="1"/>
          </p:cNvSpPr>
          <p:nvPr>
            <p:ph type="subTitle" idx="8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is the second planet from the Sun</a:t>
            </a:r>
            <a:endParaRPr/>
          </a:p>
        </p:txBody>
      </p:sp>
      <p:sp>
        <p:nvSpPr>
          <p:cNvPr id="602" name="Google Shape;602;p48"/>
          <p:cNvSpPr txBox="1">
            <a:spLocks noGrp="1"/>
          </p:cNvSpPr>
          <p:nvPr>
            <p:ph type="title" idx="9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603" name="Google Shape;603;p48"/>
          <p:cNvSpPr txBox="1">
            <a:spLocks noGrp="1"/>
          </p:cNvSpPr>
          <p:nvPr>
            <p:ph type="subTitle" idx="13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 is actually a very cold place</a:t>
            </a:r>
            <a:endParaRPr/>
          </a:p>
        </p:txBody>
      </p:sp>
      <p:sp>
        <p:nvSpPr>
          <p:cNvPr id="606" name="Google Shape;606;p48"/>
          <p:cNvSpPr txBox="1">
            <a:spLocks noGrp="1"/>
          </p:cNvSpPr>
          <p:nvPr>
            <p:ph type="title" idx="14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607" name="Google Shape;607;p48"/>
          <p:cNvSpPr txBox="1">
            <a:spLocks noGrp="1"/>
          </p:cNvSpPr>
          <p:nvPr>
            <p:ph type="subTitle" idx="15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is the biggest planet of them all</a:t>
            </a:r>
            <a:endParaRPr/>
          </a:p>
        </p:txBody>
      </p:sp>
      <p:sp>
        <p:nvSpPr>
          <p:cNvPr id="608" name="Google Shape;608;p48"/>
          <p:cNvSpPr/>
          <p:nvPr/>
        </p:nvSpPr>
        <p:spPr>
          <a:xfrm>
            <a:off x="1250758" y="1452045"/>
            <a:ext cx="774300" cy="7746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48"/>
          <p:cNvSpPr/>
          <p:nvPr/>
        </p:nvSpPr>
        <p:spPr>
          <a:xfrm>
            <a:off x="1250758" y="2586895"/>
            <a:ext cx="774300" cy="774600"/>
          </a:xfrm>
          <a:prstGeom prst="ellipse">
            <a:avLst/>
          </a:prstGeom>
          <a:solidFill>
            <a:srgbClr val="955CFF">
              <a:alpha val="23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48"/>
          <p:cNvSpPr/>
          <p:nvPr/>
        </p:nvSpPr>
        <p:spPr>
          <a:xfrm>
            <a:off x="1250758" y="3721745"/>
            <a:ext cx="774300" cy="774600"/>
          </a:xfrm>
          <a:prstGeom prst="ellipse">
            <a:avLst/>
          </a:prstGeom>
          <a:solidFill>
            <a:srgbClr val="5CFFA6">
              <a:alpha val="43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48"/>
          <p:cNvSpPr/>
          <p:nvPr/>
        </p:nvSpPr>
        <p:spPr>
          <a:xfrm>
            <a:off x="4978509" y="1452045"/>
            <a:ext cx="774300" cy="774600"/>
          </a:xfrm>
          <a:prstGeom prst="ellipse">
            <a:avLst/>
          </a:prstGeom>
          <a:solidFill>
            <a:srgbClr val="FDFF5C">
              <a:alpha val="4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48"/>
          <p:cNvSpPr/>
          <p:nvPr/>
        </p:nvSpPr>
        <p:spPr>
          <a:xfrm>
            <a:off x="4978509" y="2586895"/>
            <a:ext cx="774300" cy="774600"/>
          </a:xfrm>
          <a:prstGeom prst="ellipse">
            <a:avLst/>
          </a:prstGeom>
          <a:solidFill>
            <a:srgbClr val="5CFFF8">
              <a:alpha val="38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48"/>
          <p:cNvSpPr/>
          <p:nvPr/>
        </p:nvSpPr>
        <p:spPr>
          <a:xfrm>
            <a:off x="4978509" y="3721745"/>
            <a:ext cx="774300" cy="774600"/>
          </a:xfrm>
          <a:prstGeom prst="ellipse">
            <a:avLst/>
          </a:prstGeom>
          <a:solidFill>
            <a:srgbClr val="FDFF5C">
              <a:alpha val="4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4" name="Google Shape;614;p48"/>
          <p:cNvGrpSpPr/>
          <p:nvPr/>
        </p:nvGrpSpPr>
        <p:grpSpPr>
          <a:xfrm>
            <a:off x="1440942" y="3912457"/>
            <a:ext cx="393932" cy="393176"/>
            <a:chOff x="2553143" y="2197081"/>
            <a:chExt cx="393932" cy="383662"/>
          </a:xfrm>
        </p:grpSpPr>
        <p:sp>
          <p:nvSpPr>
            <p:cNvPr id="615" name="Google Shape;615;p48"/>
            <p:cNvSpPr/>
            <p:nvPr/>
          </p:nvSpPr>
          <p:spPr>
            <a:xfrm>
              <a:off x="2679954" y="2239884"/>
              <a:ext cx="58677" cy="93557"/>
            </a:xfrm>
            <a:custGeom>
              <a:avLst/>
              <a:gdLst/>
              <a:ahLst/>
              <a:cxnLst/>
              <a:rect l="l" t="t" r="r" b="b"/>
              <a:pathLst>
                <a:path w="1763" h="2811" extrusionOk="0">
                  <a:moveTo>
                    <a:pt x="0" y="1"/>
                  </a:moveTo>
                  <a:lnTo>
                    <a:pt x="0" y="2120"/>
                  </a:lnTo>
                  <a:lnTo>
                    <a:pt x="1763" y="2811"/>
                  </a:lnTo>
                  <a:lnTo>
                    <a:pt x="1763" y="715"/>
                  </a:lnTo>
                  <a:lnTo>
                    <a:pt x="215" y="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8"/>
            <p:cNvSpPr/>
            <p:nvPr/>
          </p:nvSpPr>
          <p:spPr>
            <a:xfrm>
              <a:off x="2692635" y="2197081"/>
              <a:ext cx="114958" cy="46795"/>
            </a:xfrm>
            <a:custGeom>
              <a:avLst/>
              <a:gdLst/>
              <a:ahLst/>
              <a:cxnLst/>
              <a:rect l="l" t="t" r="r" b="b"/>
              <a:pathLst>
                <a:path w="3454" h="1406" extrusionOk="0">
                  <a:moveTo>
                    <a:pt x="1715" y="1"/>
                  </a:moveTo>
                  <a:lnTo>
                    <a:pt x="0" y="691"/>
                  </a:lnTo>
                  <a:lnTo>
                    <a:pt x="119" y="763"/>
                  </a:lnTo>
                  <a:lnTo>
                    <a:pt x="1715" y="1406"/>
                  </a:lnTo>
                  <a:lnTo>
                    <a:pt x="3334" y="763"/>
                  </a:lnTo>
                  <a:lnTo>
                    <a:pt x="3454" y="691"/>
                  </a:lnTo>
                  <a:lnTo>
                    <a:pt x="171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8"/>
            <p:cNvSpPr/>
            <p:nvPr/>
          </p:nvSpPr>
          <p:spPr>
            <a:xfrm>
              <a:off x="2761600" y="2240683"/>
              <a:ext cx="57878" cy="92758"/>
            </a:xfrm>
            <a:custGeom>
              <a:avLst/>
              <a:gdLst/>
              <a:ahLst/>
              <a:cxnLst/>
              <a:rect l="l" t="t" r="r" b="b"/>
              <a:pathLst>
                <a:path w="1739" h="2787" extrusionOk="0">
                  <a:moveTo>
                    <a:pt x="1739" y="0"/>
                  </a:moveTo>
                  <a:lnTo>
                    <a:pt x="1524" y="96"/>
                  </a:lnTo>
                  <a:lnTo>
                    <a:pt x="0" y="691"/>
                  </a:lnTo>
                  <a:lnTo>
                    <a:pt x="0" y="2787"/>
                  </a:lnTo>
                  <a:lnTo>
                    <a:pt x="1739" y="2096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8"/>
            <p:cNvSpPr/>
            <p:nvPr/>
          </p:nvSpPr>
          <p:spPr>
            <a:xfrm>
              <a:off x="2553143" y="2206600"/>
              <a:ext cx="80876" cy="225922"/>
            </a:xfrm>
            <a:custGeom>
              <a:avLst/>
              <a:gdLst/>
              <a:ahLst/>
              <a:cxnLst/>
              <a:rect l="l" t="t" r="r" b="b"/>
              <a:pathLst>
                <a:path w="2430" h="6788" extrusionOk="0">
                  <a:moveTo>
                    <a:pt x="667" y="0"/>
                  </a:moveTo>
                  <a:lnTo>
                    <a:pt x="0" y="191"/>
                  </a:lnTo>
                  <a:lnTo>
                    <a:pt x="1739" y="6787"/>
                  </a:lnTo>
                  <a:lnTo>
                    <a:pt x="2429" y="662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8"/>
            <p:cNvSpPr/>
            <p:nvPr/>
          </p:nvSpPr>
          <p:spPr>
            <a:xfrm>
              <a:off x="2662514" y="2346093"/>
              <a:ext cx="40472" cy="75352"/>
            </a:xfrm>
            <a:custGeom>
              <a:avLst/>
              <a:gdLst/>
              <a:ahLst/>
              <a:cxnLst/>
              <a:rect l="l" t="t" r="r" b="b"/>
              <a:pathLst>
                <a:path w="1216" h="2264" extrusionOk="0">
                  <a:moveTo>
                    <a:pt x="667" y="1"/>
                  </a:moveTo>
                  <a:lnTo>
                    <a:pt x="0" y="167"/>
                  </a:lnTo>
                  <a:lnTo>
                    <a:pt x="548" y="2263"/>
                  </a:lnTo>
                  <a:lnTo>
                    <a:pt x="1215" y="2073"/>
                  </a:lnTo>
                  <a:lnTo>
                    <a:pt x="66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8"/>
            <p:cNvSpPr/>
            <p:nvPr/>
          </p:nvSpPr>
          <p:spPr>
            <a:xfrm>
              <a:off x="2785364" y="2346093"/>
              <a:ext cx="40472" cy="75352"/>
            </a:xfrm>
            <a:custGeom>
              <a:avLst/>
              <a:gdLst/>
              <a:ahLst/>
              <a:cxnLst/>
              <a:rect l="l" t="t" r="r" b="b"/>
              <a:pathLst>
                <a:path w="1216" h="2264" extrusionOk="0">
                  <a:moveTo>
                    <a:pt x="548" y="1"/>
                  </a:moveTo>
                  <a:lnTo>
                    <a:pt x="1" y="2096"/>
                  </a:lnTo>
                  <a:lnTo>
                    <a:pt x="668" y="2263"/>
                  </a:lnTo>
                  <a:lnTo>
                    <a:pt x="1215" y="167"/>
                  </a:lnTo>
                  <a:lnTo>
                    <a:pt x="5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8"/>
            <p:cNvSpPr/>
            <p:nvPr/>
          </p:nvSpPr>
          <p:spPr>
            <a:xfrm>
              <a:off x="2855127" y="2206600"/>
              <a:ext cx="80078" cy="226720"/>
            </a:xfrm>
            <a:custGeom>
              <a:avLst/>
              <a:gdLst/>
              <a:ahLst/>
              <a:cxnLst/>
              <a:rect l="l" t="t" r="r" b="b"/>
              <a:pathLst>
                <a:path w="2406" h="6812" extrusionOk="0">
                  <a:moveTo>
                    <a:pt x="1739" y="0"/>
                  </a:moveTo>
                  <a:lnTo>
                    <a:pt x="0" y="6621"/>
                  </a:lnTo>
                  <a:lnTo>
                    <a:pt x="667" y="6811"/>
                  </a:lnTo>
                  <a:lnTo>
                    <a:pt x="2406" y="191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8"/>
            <p:cNvSpPr/>
            <p:nvPr/>
          </p:nvSpPr>
          <p:spPr>
            <a:xfrm>
              <a:off x="2598309" y="2464983"/>
              <a:ext cx="303603" cy="57113"/>
            </a:xfrm>
            <a:custGeom>
              <a:avLst/>
              <a:gdLst/>
              <a:ahLst/>
              <a:cxnLst/>
              <a:rect l="l" t="t" r="r" b="b"/>
              <a:pathLst>
                <a:path w="9122" h="1716" extrusionOk="0">
                  <a:moveTo>
                    <a:pt x="858" y="1"/>
                  </a:moveTo>
                  <a:lnTo>
                    <a:pt x="1" y="1715"/>
                  </a:lnTo>
                  <a:lnTo>
                    <a:pt x="9121" y="1715"/>
                  </a:lnTo>
                  <a:lnTo>
                    <a:pt x="82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8"/>
            <p:cNvSpPr/>
            <p:nvPr/>
          </p:nvSpPr>
          <p:spPr>
            <a:xfrm>
              <a:off x="2553143" y="2545829"/>
              <a:ext cx="393932" cy="34913"/>
            </a:xfrm>
            <a:custGeom>
              <a:avLst/>
              <a:gdLst/>
              <a:ahLst/>
              <a:cxnLst/>
              <a:rect l="l" t="t" r="r" b="b"/>
              <a:pathLst>
                <a:path w="11836" h="1049" extrusionOk="0">
                  <a:moveTo>
                    <a:pt x="0" y="1"/>
                  </a:moveTo>
                  <a:lnTo>
                    <a:pt x="0" y="1049"/>
                  </a:lnTo>
                  <a:lnTo>
                    <a:pt x="11836" y="1049"/>
                  </a:lnTo>
                  <a:lnTo>
                    <a:pt x="118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4" name="Google Shape;624;p48"/>
          <p:cNvGrpSpPr/>
          <p:nvPr/>
        </p:nvGrpSpPr>
        <p:grpSpPr>
          <a:xfrm>
            <a:off x="5168670" y="1642746"/>
            <a:ext cx="393977" cy="393197"/>
            <a:chOff x="3998320" y="2194718"/>
            <a:chExt cx="393977" cy="388420"/>
          </a:xfrm>
        </p:grpSpPr>
        <p:sp>
          <p:nvSpPr>
            <p:cNvPr id="625" name="Google Shape;625;p48"/>
            <p:cNvSpPr/>
            <p:nvPr/>
          </p:nvSpPr>
          <p:spPr>
            <a:xfrm>
              <a:off x="4137047" y="2513344"/>
              <a:ext cx="116522" cy="69793"/>
            </a:xfrm>
            <a:custGeom>
              <a:avLst/>
              <a:gdLst/>
              <a:ahLst/>
              <a:cxnLst/>
              <a:rect l="l" t="t" r="r" b="b"/>
              <a:pathLst>
                <a:path w="3501" h="2097" extrusionOk="0">
                  <a:moveTo>
                    <a:pt x="0" y="1"/>
                  </a:moveTo>
                  <a:lnTo>
                    <a:pt x="0" y="691"/>
                  </a:lnTo>
                  <a:lnTo>
                    <a:pt x="714" y="691"/>
                  </a:lnTo>
                  <a:lnTo>
                    <a:pt x="714" y="2096"/>
                  </a:lnTo>
                  <a:lnTo>
                    <a:pt x="2786" y="2096"/>
                  </a:lnTo>
                  <a:lnTo>
                    <a:pt x="2786" y="691"/>
                  </a:lnTo>
                  <a:lnTo>
                    <a:pt x="3501" y="691"/>
                  </a:lnTo>
                  <a:lnTo>
                    <a:pt x="35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8"/>
            <p:cNvSpPr/>
            <p:nvPr/>
          </p:nvSpPr>
          <p:spPr>
            <a:xfrm>
              <a:off x="4114048" y="2373852"/>
              <a:ext cx="162518" cy="116522"/>
            </a:xfrm>
            <a:custGeom>
              <a:avLst/>
              <a:gdLst/>
              <a:ahLst/>
              <a:cxnLst/>
              <a:rect l="l" t="t" r="r" b="b"/>
              <a:pathLst>
                <a:path w="4883" h="3501" extrusionOk="0">
                  <a:moveTo>
                    <a:pt x="0" y="0"/>
                  </a:moveTo>
                  <a:lnTo>
                    <a:pt x="0" y="3501"/>
                  </a:lnTo>
                  <a:lnTo>
                    <a:pt x="4882" y="3501"/>
                  </a:lnTo>
                  <a:lnTo>
                    <a:pt x="48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8"/>
            <p:cNvSpPr/>
            <p:nvPr/>
          </p:nvSpPr>
          <p:spPr>
            <a:xfrm>
              <a:off x="4299539" y="2194718"/>
              <a:ext cx="92758" cy="156161"/>
            </a:xfrm>
            <a:custGeom>
              <a:avLst/>
              <a:gdLst/>
              <a:ahLst/>
              <a:cxnLst/>
              <a:rect l="l" t="t" r="r" b="b"/>
              <a:pathLst>
                <a:path w="2787" h="4692" extrusionOk="0">
                  <a:moveTo>
                    <a:pt x="2786" y="0"/>
                  </a:moveTo>
                  <a:lnTo>
                    <a:pt x="0" y="1048"/>
                  </a:lnTo>
                  <a:lnTo>
                    <a:pt x="0" y="4692"/>
                  </a:lnTo>
                  <a:lnTo>
                    <a:pt x="2786" y="4692"/>
                  </a:lnTo>
                  <a:lnTo>
                    <a:pt x="27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8"/>
            <p:cNvSpPr/>
            <p:nvPr/>
          </p:nvSpPr>
          <p:spPr>
            <a:xfrm>
              <a:off x="4114048" y="2235125"/>
              <a:ext cx="162518" cy="115757"/>
            </a:xfrm>
            <a:custGeom>
              <a:avLst/>
              <a:gdLst/>
              <a:ahLst/>
              <a:cxnLst/>
              <a:rect l="l" t="t" r="r" b="b"/>
              <a:pathLst>
                <a:path w="4883" h="3478" extrusionOk="0">
                  <a:moveTo>
                    <a:pt x="0" y="1"/>
                  </a:moveTo>
                  <a:lnTo>
                    <a:pt x="0" y="3478"/>
                  </a:lnTo>
                  <a:lnTo>
                    <a:pt x="4882" y="3478"/>
                  </a:lnTo>
                  <a:lnTo>
                    <a:pt x="488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8"/>
            <p:cNvSpPr/>
            <p:nvPr/>
          </p:nvSpPr>
          <p:spPr>
            <a:xfrm>
              <a:off x="4299539" y="2373852"/>
              <a:ext cx="92758" cy="156161"/>
            </a:xfrm>
            <a:custGeom>
              <a:avLst/>
              <a:gdLst/>
              <a:ahLst/>
              <a:cxnLst/>
              <a:rect l="l" t="t" r="r" b="b"/>
              <a:pathLst>
                <a:path w="2787" h="4692" extrusionOk="0">
                  <a:moveTo>
                    <a:pt x="0" y="0"/>
                  </a:moveTo>
                  <a:lnTo>
                    <a:pt x="0" y="3644"/>
                  </a:lnTo>
                  <a:lnTo>
                    <a:pt x="2786" y="4692"/>
                  </a:lnTo>
                  <a:lnTo>
                    <a:pt x="27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8"/>
            <p:cNvSpPr/>
            <p:nvPr/>
          </p:nvSpPr>
          <p:spPr>
            <a:xfrm>
              <a:off x="3998320" y="2373852"/>
              <a:ext cx="92758" cy="156161"/>
            </a:xfrm>
            <a:custGeom>
              <a:avLst/>
              <a:gdLst/>
              <a:ahLst/>
              <a:cxnLst/>
              <a:rect l="l" t="t" r="r" b="b"/>
              <a:pathLst>
                <a:path w="2787" h="4692" extrusionOk="0">
                  <a:moveTo>
                    <a:pt x="1" y="0"/>
                  </a:moveTo>
                  <a:lnTo>
                    <a:pt x="1" y="4692"/>
                  </a:lnTo>
                  <a:lnTo>
                    <a:pt x="2787" y="3644"/>
                  </a:lnTo>
                  <a:lnTo>
                    <a:pt x="278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8"/>
            <p:cNvSpPr/>
            <p:nvPr/>
          </p:nvSpPr>
          <p:spPr>
            <a:xfrm>
              <a:off x="3998320" y="2194718"/>
              <a:ext cx="92758" cy="156161"/>
            </a:xfrm>
            <a:custGeom>
              <a:avLst/>
              <a:gdLst/>
              <a:ahLst/>
              <a:cxnLst/>
              <a:rect l="l" t="t" r="r" b="b"/>
              <a:pathLst>
                <a:path w="2787" h="4692" extrusionOk="0">
                  <a:moveTo>
                    <a:pt x="1" y="0"/>
                  </a:moveTo>
                  <a:lnTo>
                    <a:pt x="1" y="4692"/>
                  </a:lnTo>
                  <a:lnTo>
                    <a:pt x="2787" y="4692"/>
                  </a:lnTo>
                  <a:lnTo>
                    <a:pt x="2787" y="10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48"/>
          <p:cNvGrpSpPr/>
          <p:nvPr/>
        </p:nvGrpSpPr>
        <p:grpSpPr>
          <a:xfrm>
            <a:off x="5168692" y="2776823"/>
            <a:ext cx="393934" cy="394745"/>
            <a:chOff x="6958471" y="2805843"/>
            <a:chExt cx="393934" cy="394745"/>
          </a:xfrm>
        </p:grpSpPr>
        <p:sp>
          <p:nvSpPr>
            <p:cNvPr id="633" name="Google Shape;633;p48"/>
            <p:cNvSpPr/>
            <p:nvPr/>
          </p:nvSpPr>
          <p:spPr>
            <a:xfrm>
              <a:off x="7166928" y="2956419"/>
              <a:ext cx="46795" cy="46795"/>
            </a:xfrm>
            <a:custGeom>
              <a:avLst/>
              <a:gdLst/>
              <a:ahLst/>
              <a:cxnLst/>
              <a:rect l="l" t="t" r="r" b="b"/>
              <a:pathLst>
                <a:path w="1406" h="1406" extrusionOk="0">
                  <a:moveTo>
                    <a:pt x="691" y="1"/>
                  </a:moveTo>
                  <a:cubicBezTo>
                    <a:pt x="310" y="1"/>
                    <a:pt x="0" y="334"/>
                    <a:pt x="0" y="715"/>
                  </a:cubicBezTo>
                  <a:cubicBezTo>
                    <a:pt x="0" y="1096"/>
                    <a:pt x="310" y="1406"/>
                    <a:pt x="691" y="1406"/>
                  </a:cubicBezTo>
                  <a:cubicBezTo>
                    <a:pt x="1096" y="1406"/>
                    <a:pt x="1405" y="1096"/>
                    <a:pt x="1405" y="715"/>
                  </a:cubicBezTo>
                  <a:cubicBezTo>
                    <a:pt x="1405" y="334"/>
                    <a:pt x="1096" y="1"/>
                    <a:pt x="6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8"/>
            <p:cNvSpPr/>
            <p:nvPr/>
          </p:nvSpPr>
          <p:spPr>
            <a:xfrm>
              <a:off x="7105087" y="2895410"/>
              <a:ext cx="67397" cy="67397"/>
            </a:xfrm>
            <a:custGeom>
              <a:avLst/>
              <a:gdLst/>
              <a:ahLst/>
              <a:cxnLst/>
              <a:rect l="l" t="t" r="r" b="b"/>
              <a:pathLst>
                <a:path w="2025" h="2025" extrusionOk="0">
                  <a:moveTo>
                    <a:pt x="1430" y="0"/>
                  </a:moveTo>
                  <a:cubicBezTo>
                    <a:pt x="810" y="262"/>
                    <a:pt x="286" y="786"/>
                    <a:pt x="1" y="1429"/>
                  </a:cubicBezTo>
                  <a:lnTo>
                    <a:pt x="1263" y="2024"/>
                  </a:lnTo>
                  <a:cubicBezTo>
                    <a:pt x="1406" y="1667"/>
                    <a:pt x="1692" y="1405"/>
                    <a:pt x="2025" y="1262"/>
                  </a:cubicBezTo>
                  <a:lnTo>
                    <a:pt x="14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8"/>
            <p:cNvSpPr/>
            <p:nvPr/>
          </p:nvSpPr>
          <p:spPr>
            <a:xfrm>
              <a:off x="7175648" y="2887455"/>
              <a:ext cx="107037" cy="107835"/>
            </a:xfrm>
            <a:custGeom>
              <a:avLst/>
              <a:gdLst/>
              <a:ahLst/>
              <a:cxnLst/>
              <a:rect l="l" t="t" r="r" b="b"/>
              <a:pathLst>
                <a:path w="3216" h="3240" extrusionOk="0">
                  <a:moveTo>
                    <a:pt x="429" y="1"/>
                  </a:moveTo>
                  <a:cubicBezTo>
                    <a:pt x="286" y="1"/>
                    <a:pt x="143" y="1"/>
                    <a:pt x="0" y="25"/>
                  </a:cubicBezTo>
                  <a:lnTo>
                    <a:pt x="643" y="1406"/>
                  </a:lnTo>
                  <a:cubicBezTo>
                    <a:pt x="1239" y="1501"/>
                    <a:pt x="1739" y="1977"/>
                    <a:pt x="1810" y="2573"/>
                  </a:cubicBezTo>
                  <a:lnTo>
                    <a:pt x="3191" y="3240"/>
                  </a:lnTo>
                  <a:cubicBezTo>
                    <a:pt x="3215" y="3073"/>
                    <a:pt x="3215" y="2930"/>
                    <a:pt x="3215" y="2787"/>
                  </a:cubicBezTo>
                  <a:cubicBezTo>
                    <a:pt x="3215" y="1239"/>
                    <a:pt x="1977" y="1"/>
                    <a:pt x="4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8"/>
            <p:cNvSpPr/>
            <p:nvPr/>
          </p:nvSpPr>
          <p:spPr>
            <a:xfrm>
              <a:off x="6958471" y="2805843"/>
              <a:ext cx="45996" cy="394730"/>
            </a:xfrm>
            <a:custGeom>
              <a:avLst/>
              <a:gdLst/>
              <a:ahLst/>
              <a:cxnLst/>
              <a:rect l="l" t="t" r="r" b="b"/>
              <a:pathLst>
                <a:path w="1382" h="11860" extrusionOk="0">
                  <a:moveTo>
                    <a:pt x="0" y="0"/>
                  </a:moveTo>
                  <a:lnTo>
                    <a:pt x="0" y="11860"/>
                  </a:lnTo>
                  <a:lnTo>
                    <a:pt x="1381" y="11860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8"/>
            <p:cNvSpPr/>
            <p:nvPr/>
          </p:nvSpPr>
          <p:spPr>
            <a:xfrm>
              <a:off x="7028201" y="3153792"/>
              <a:ext cx="324205" cy="46795"/>
            </a:xfrm>
            <a:custGeom>
              <a:avLst/>
              <a:gdLst/>
              <a:ahLst/>
              <a:cxnLst/>
              <a:rect l="l" t="t" r="r" b="b"/>
              <a:pathLst>
                <a:path w="9741" h="1406" extrusionOk="0">
                  <a:moveTo>
                    <a:pt x="1" y="1"/>
                  </a:moveTo>
                  <a:lnTo>
                    <a:pt x="1" y="1406"/>
                  </a:lnTo>
                  <a:lnTo>
                    <a:pt x="9741" y="1406"/>
                  </a:lnTo>
                  <a:lnTo>
                    <a:pt x="97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8"/>
            <p:cNvSpPr/>
            <p:nvPr/>
          </p:nvSpPr>
          <p:spPr>
            <a:xfrm>
              <a:off x="7208133" y="2997658"/>
              <a:ext cx="66598" cy="67397"/>
            </a:xfrm>
            <a:custGeom>
              <a:avLst/>
              <a:gdLst/>
              <a:ahLst/>
              <a:cxnLst/>
              <a:rect l="l" t="t" r="r" b="b"/>
              <a:pathLst>
                <a:path w="2001" h="2025" extrusionOk="0">
                  <a:moveTo>
                    <a:pt x="763" y="0"/>
                  </a:moveTo>
                  <a:cubicBezTo>
                    <a:pt x="620" y="334"/>
                    <a:pt x="334" y="619"/>
                    <a:pt x="1" y="762"/>
                  </a:cubicBezTo>
                  <a:lnTo>
                    <a:pt x="596" y="2024"/>
                  </a:lnTo>
                  <a:cubicBezTo>
                    <a:pt x="1215" y="1739"/>
                    <a:pt x="1739" y="1238"/>
                    <a:pt x="2001" y="595"/>
                  </a:cubicBezTo>
                  <a:lnTo>
                    <a:pt x="7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8"/>
            <p:cNvSpPr/>
            <p:nvPr/>
          </p:nvSpPr>
          <p:spPr>
            <a:xfrm>
              <a:off x="7028201" y="2805843"/>
              <a:ext cx="324205" cy="324970"/>
            </a:xfrm>
            <a:custGeom>
              <a:avLst/>
              <a:gdLst/>
              <a:ahLst/>
              <a:cxnLst/>
              <a:rect l="l" t="t" r="r" b="b"/>
              <a:pathLst>
                <a:path w="9741" h="9764" extrusionOk="0">
                  <a:moveTo>
                    <a:pt x="1739" y="1405"/>
                  </a:moveTo>
                  <a:lnTo>
                    <a:pt x="1739" y="2096"/>
                  </a:lnTo>
                  <a:lnTo>
                    <a:pt x="1025" y="2096"/>
                  </a:lnTo>
                  <a:lnTo>
                    <a:pt x="1025" y="1405"/>
                  </a:lnTo>
                  <a:close/>
                  <a:moveTo>
                    <a:pt x="8693" y="1405"/>
                  </a:moveTo>
                  <a:lnTo>
                    <a:pt x="8693" y="2096"/>
                  </a:lnTo>
                  <a:lnTo>
                    <a:pt x="8002" y="2096"/>
                  </a:lnTo>
                  <a:lnTo>
                    <a:pt x="8002" y="1405"/>
                  </a:lnTo>
                  <a:close/>
                  <a:moveTo>
                    <a:pt x="4859" y="1738"/>
                  </a:moveTo>
                  <a:cubicBezTo>
                    <a:pt x="6788" y="1738"/>
                    <a:pt x="8360" y="3310"/>
                    <a:pt x="8360" y="5239"/>
                  </a:cubicBezTo>
                  <a:cubicBezTo>
                    <a:pt x="8360" y="7144"/>
                    <a:pt x="6788" y="8716"/>
                    <a:pt x="4859" y="8716"/>
                  </a:cubicBezTo>
                  <a:cubicBezTo>
                    <a:pt x="2954" y="8716"/>
                    <a:pt x="1382" y="7144"/>
                    <a:pt x="1382" y="5239"/>
                  </a:cubicBezTo>
                  <a:cubicBezTo>
                    <a:pt x="1382" y="3310"/>
                    <a:pt x="2954" y="1738"/>
                    <a:pt x="4859" y="1738"/>
                  </a:cubicBezTo>
                  <a:close/>
                  <a:moveTo>
                    <a:pt x="1739" y="8359"/>
                  </a:moveTo>
                  <a:lnTo>
                    <a:pt x="1739" y="9073"/>
                  </a:lnTo>
                  <a:lnTo>
                    <a:pt x="1025" y="9073"/>
                  </a:lnTo>
                  <a:lnTo>
                    <a:pt x="1025" y="8359"/>
                  </a:lnTo>
                  <a:close/>
                  <a:moveTo>
                    <a:pt x="8693" y="8359"/>
                  </a:moveTo>
                  <a:lnTo>
                    <a:pt x="8693" y="9073"/>
                  </a:lnTo>
                  <a:lnTo>
                    <a:pt x="8002" y="9073"/>
                  </a:lnTo>
                  <a:lnTo>
                    <a:pt x="8002" y="8359"/>
                  </a:lnTo>
                  <a:close/>
                  <a:moveTo>
                    <a:pt x="1" y="0"/>
                  </a:moveTo>
                  <a:lnTo>
                    <a:pt x="1" y="9764"/>
                  </a:lnTo>
                  <a:lnTo>
                    <a:pt x="9741" y="9764"/>
                  </a:lnTo>
                  <a:lnTo>
                    <a:pt x="97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8"/>
            <p:cNvSpPr/>
            <p:nvPr/>
          </p:nvSpPr>
          <p:spPr>
            <a:xfrm>
              <a:off x="7097165" y="2965139"/>
              <a:ext cx="107835" cy="107835"/>
            </a:xfrm>
            <a:custGeom>
              <a:avLst/>
              <a:gdLst/>
              <a:ahLst/>
              <a:cxnLst/>
              <a:rect l="l" t="t" r="r" b="b"/>
              <a:pathLst>
                <a:path w="3240" h="3240" extrusionOk="0">
                  <a:moveTo>
                    <a:pt x="48" y="1"/>
                  </a:moveTo>
                  <a:cubicBezTo>
                    <a:pt x="24" y="144"/>
                    <a:pt x="1" y="286"/>
                    <a:pt x="1" y="453"/>
                  </a:cubicBezTo>
                  <a:cubicBezTo>
                    <a:pt x="1" y="1977"/>
                    <a:pt x="1263" y="3239"/>
                    <a:pt x="2787" y="3239"/>
                  </a:cubicBezTo>
                  <a:cubicBezTo>
                    <a:pt x="2954" y="3239"/>
                    <a:pt x="3096" y="3216"/>
                    <a:pt x="3239" y="3192"/>
                  </a:cubicBezTo>
                  <a:lnTo>
                    <a:pt x="2596" y="1834"/>
                  </a:lnTo>
                  <a:cubicBezTo>
                    <a:pt x="1977" y="1739"/>
                    <a:pt x="1501" y="1263"/>
                    <a:pt x="1406" y="644"/>
                  </a:cubicBezTo>
                  <a:lnTo>
                    <a:pt x="4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48"/>
          <p:cNvGrpSpPr/>
          <p:nvPr/>
        </p:nvGrpSpPr>
        <p:grpSpPr>
          <a:xfrm>
            <a:off x="1464306" y="2777207"/>
            <a:ext cx="347203" cy="393977"/>
            <a:chOff x="1841222" y="4084342"/>
            <a:chExt cx="347203" cy="393977"/>
          </a:xfrm>
        </p:grpSpPr>
        <p:sp>
          <p:nvSpPr>
            <p:cNvPr id="642" name="Google Shape;642;p48"/>
            <p:cNvSpPr/>
            <p:nvPr/>
          </p:nvSpPr>
          <p:spPr>
            <a:xfrm>
              <a:off x="1875304" y="4374445"/>
              <a:ext cx="279040" cy="103875"/>
            </a:xfrm>
            <a:custGeom>
              <a:avLst/>
              <a:gdLst/>
              <a:ahLst/>
              <a:cxnLst/>
              <a:rect l="l" t="t" r="r" b="b"/>
              <a:pathLst>
                <a:path w="8384" h="3121" extrusionOk="0">
                  <a:moveTo>
                    <a:pt x="3835" y="1"/>
                  </a:moveTo>
                  <a:lnTo>
                    <a:pt x="3835" y="1025"/>
                  </a:lnTo>
                  <a:lnTo>
                    <a:pt x="3144" y="1025"/>
                  </a:lnTo>
                  <a:lnTo>
                    <a:pt x="3144" y="1739"/>
                  </a:lnTo>
                  <a:lnTo>
                    <a:pt x="1" y="1739"/>
                  </a:lnTo>
                  <a:lnTo>
                    <a:pt x="1" y="2430"/>
                  </a:lnTo>
                  <a:lnTo>
                    <a:pt x="3144" y="2430"/>
                  </a:lnTo>
                  <a:lnTo>
                    <a:pt x="3144" y="3120"/>
                  </a:lnTo>
                  <a:lnTo>
                    <a:pt x="5240" y="3120"/>
                  </a:lnTo>
                  <a:lnTo>
                    <a:pt x="5240" y="2430"/>
                  </a:lnTo>
                  <a:lnTo>
                    <a:pt x="8384" y="2430"/>
                  </a:lnTo>
                  <a:lnTo>
                    <a:pt x="8384" y="1739"/>
                  </a:lnTo>
                  <a:lnTo>
                    <a:pt x="5240" y="1739"/>
                  </a:lnTo>
                  <a:lnTo>
                    <a:pt x="5240" y="1025"/>
                  </a:lnTo>
                  <a:lnTo>
                    <a:pt x="4549" y="1025"/>
                  </a:lnTo>
                  <a:lnTo>
                    <a:pt x="454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8"/>
            <p:cNvSpPr/>
            <p:nvPr/>
          </p:nvSpPr>
          <p:spPr>
            <a:xfrm>
              <a:off x="1841222" y="4162027"/>
              <a:ext cx="347203" cy="72955"/>
            </a:xfrm>
            <a:custGeom>
              <a:avLst/>
              <a:gdLst/>
              <a:ahLst/>
              <a:cxnLst/>
              <a:rect l="l" t="t" r="r" b="b"/>
              <a:pathLst>
                <a:path w="10432" h="2192" extrusionOk="0">
                  <a:moveTo>
                    <a:pt x="1" y="0"/>
                  </a:moveTo>
                  <a:lnTo>
                    <a:pt x="1" y="929"/>
                  </a:lnTo>
                  <a:cubicBezTo>
                    <a:pt x="72" y="977"/>
                    <a:pt x="144" y="1024"/>
                    <a:pt x="215" y="1072"/>
                  </a:cubicBezTo>
                  <a:cubicBezTo>
                    <a:pt x="1549" y="1786"/>
                    <a:pt x="3311" y="2191"/>
                    <a:pt x="5216" y="2191"/>
                  </a:cubicBezTo>
                  <a:cubicBezTo>
                    <a:pt x="7121" y="2191"/>
                    <a:pt x="8884" y="1786"/>
                    <a:pt x="10217" y="1072"/>
                  </a:cubicBezTo>
                  <a:cubicBezTo>
                    <a:pt x="10289" y="1024"/>
                    <a:pt x="10360" y="977"/>
                    <a:pt x="10432" y="929"/>
                  </a:cubicBezTo>
                  <a:lnTo>
                    <a:pt x="10432" y="0"/>
                  </a:lnTo>
                  <a:cubicBezTo>
                    <a:pt x="9027" y="739"/>
                    <a:pt x="7169" y="1143"/>
                    <a:pt x="5216" y="1143"/>
                  </a:cubicBezTo>
                  <a:cubicBezTo>
                    <a:pt x="3263" y="1143"/>
                    <a:pt x="1406" y="739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8"/>
            <p:cNvSpPr/>
            <p:nvPr/>
          </p:nvSpPr>
          <p:spPr>
            <a:xfrm>
              <a:off x="1845981" y="4084342"/>
              <a:ext cx="337684" cy="92758"/>
            </a:xfrm>
            <a:custGeom>
              <a:avLst/>
              <a:gdLst/>
              <a:ahLst/>
              <a:cxnLst/>
              <a:rect l="l" t="t" r="r" b="b"/>
              <a:pathLst>
                <a:path w="10146" h="2787" extrusionOk="0">
                  <a:moveTo>
                    <a:pt x="5073" y="1"/>
                  </a:moveTo>
                  <a:cubicBezTo>
                    <a:pt x="3787" y="1"/>
                    <a:pt x="2525" y="215"/>
                    <a:pt x="1501" y="596"/>
                  </a:cubicBezTo>
                  <a:cubicBezTo>
                    <a:pt x="739" y="882"/>
                    <a:pt x="239" y="1239"/>
                    <a:pt x="1" y="1620"/>
                  </a:cubicBezTo>
                  <a:cubicBezTo>
                    <a:pt x="25" y="1620"/>
                    <a:pt x="48" y="1644"/>
                    <a:pt x="72" y="1644"/>
                  </a:cubicBezTo>
                  <a:cubicBezTo>
                    <a:pt x="1406" y="2382"/>
                    <a:pt x="3168" y="2787"/>
                    <a:pt x="5073" y="2787"/>
                  </a:cubicBezTo>
                  <a:cubicBezTo>
                    <a:pt x="6978" y="2787"/>
                    <a:pt x="8741" y="2382"/>
                    <a:pt x="10074" y="1644"/>
                  </a:cubicBezTo>
                  <a:cubicBezTo>
                    <a:pt x="10098" y="1644"/>
                    <a:pt x="10122" y="1620"/>
                    <a:pt x="10146" y="1620"/>
                  </a:cubicBezTo>
                  <a:cubicBezTo>
                    <a:pt x="9908" y="1239"/>
                    <a:pt x="9407" y="882"/>
                    <a:pt x="8645" y="596"/>
                  </a:cubicBezTo>
                  <a:cubicBezTo>
                    <a:pt x="7621" y="215"/>
                    <a:pt x="6359" y="1"/>
                    <a:pt x="50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8"/>
            <p:cNvSpPr/>
            <p:nvPr/>
          </p:nvSpPr>
          <p:spPr>
            <a:xfrm>
              <a:off x="1841222" y="4219874"/>
              <a:ext cx="347203" cy="72955"/>
            </a:xfrm>
            <a:custGeom>
              <a:avLst/>
              <a:gdLst/>
              <a:ahLst/>
              <a:cxnLst/>
              <a:rect l="l" t="t" r="r" b="b"/>
              <a:pathLst>
                <a:path w="10432" h="2192" extrusionOk="0">
                  <a:moveTo>
                    <a:pt x="1" y="1"/>
                  </a:moveTo>
                  <a:lnTo>
                    <a:pt x="1" y="930"/>
                  </a:lnTo>
                  <a:cubicBezTo>
                    <a:pt x="72" y="977"/>
                    <a:pt x="144" y="1025"/>
                    <a:pt x="215" y="1072"/>
                  </a:cubicBezTo>
                  <a:cubicBezTo>
                    <a:pt x="1549" y="1787"/>
                    <a:pt x="3311" y="2192"/>
                    <a:pt x="5216" y="2192"/>
                  </a:cubicBezTo>
                  <a:cubicBezTo>
                    <a:pt x="7121" y="2192"/>
                    <a:pt x="8884" y="1787"/>
                    <a:pt x="10217" y="1072"/>
                  </a:cubicBezTo>
                  <a:cubicBezTo>
                    <a:pt x="10289" y="1025"/>
                    <a:pt x="10360" y="977"/>
                    <a:pt x="10432" y="930"/>
                  </a:cubicBezTo>
                  <a:lnTo>
                    <a:pt x="10432" y="1"/>
                  </a:lnTo>
                  <a:cubicBezTo>
                    <a:pt x="9027" y="739"/>
                    <a:pt x="7169" y="1144"/>
                    <a:pt x="5216" y="1144"/>
                  </a:cubicBezTo>
                  <a:cubicBezTo>
                    <a:pt x="3263" y="1144"/>
                    <a:pt x="1406" y="73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8"/>
            <p:cNvSpPr/>
            <p:nvPr/>
          </p:nvSpPr>
          <p:spPr>
            <a:xfrm>
              <a:off x="1841222" y="4277755"/>
              <a:ext cx="347203" cy="96719"/>
            </a:xfrm>
            <a:custGeom>
              <a:avLst/>
              <a:gdLst/>
              <a:ahLst/>
              <a:cxnLst/>
              <a:rect l="l" t="t" r="r" b="b"/>
              <a:pathLst>
                <a:path w="10432" h="2906" extrusionOk="0">
                  <a:moveTo>
                    <a:pt x="1" y="0"/>
                  </a:moveTo>
                  <a:lnTo>
                    <a:pt x="1" y="1143"/>
                  </a:lnTo>
                  <a:cubicBezTo>
                    <a:pt x="1" y="1715"/>
                    <a:pt x="549" y="2144"/>
                    <a:pt x="1668" y="2477"/>
                  </a:cubicBezTo>
                  <a:cubicBezTo>
                    <a:pt x="2620" y="2739"/>
                    <a:pt x="3883" y="2906"/>
                    <a:pt x="5216" y="2906"/>
                  </a:cubicBezTo>
                  <a:cubicBezTo>
                    <a:pt x="6550" y="2906"/>
                    <a:pt x="7812" y="2739"/>
                    <a:pt x="8765" y="2477"/>
                  </a:cubicBezTo>
                  <a:cubicBezTo>
                    <a:pt x="9884" y="2144"/>
                    <a:pt x="10432" y="1715"/>
                    <a:pt x="10432" y="1143"/>
                  </a:cubicBezTo>
                  <a:lnTo>
                    <a:pt x="10432" y="0"/>
                  </a:lnTo>
                  <a:cubicBezTo>
                    <a:pt x="9027" y="739"/>
                    <a:pt x="7169" y="1143"/>
                    <a:pt x="5216" y="1143"/>
                  </a:cubicBezTo>
                  <a:cubicBezTo>
                    <a:pt x="3263" y="1143"/>
                    <a:pt x="1406" y="739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7;p48"/>
          <p:cNvGrpSpPr/>
          <p:nvPr/>
        </p:nvGrpSpPr>
        <p:grpSpPr>
          <a:xfrm>
            <a:off x="5168277" y="3912449"/>
            <a:ext cx="394764" cy="393192"/>
            <a:chOff x="1817457" y="2200243"/>
            <a:chExt cx="394764" cy="382892"/>
          </a:xfrm>
        </p:grpSpPr>
        <p:sp>
          <p:nvSpPr>
            <p:cNvPr id="648" name="Google Shape;648;p48"/>
            <p:cNvSpPr/>
            <p:nvPr/>
          </p:nvSpPr>
          <p:spPr>
            <a:xfrm>
              <a:off x="1817457" y="2293005"/>
              <a:ext cx="46795" cy="46795"/>
            </a:xfrm>
            <a:custGeom>
              <a:avLst/>
              <a:gdLst/>
              <a:ahLst/>
              <a:cxnLst/>
              <a:rect l="l" t="t" r="r" b="b"/>
              <a:pathLst>
                <a:path w="1406" h="1406" extrusionOk="0">
                  <a:moveTo>
                    <a:pt x="0" y="0"/>
                  </a:moveTo>
                  <a:lnTo>
                    <a:pt x="0" y="1405"/>
                  </a:lnTo>
                  <a:lnTo>
                    <a:pt x="1405" y="1405"/>
                  </a:lnTo>
                  <a:lnTo>
                    <a:pt x="14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8"/>
            <p:cNvSpPr/>
            <p:nvPr/>
          </p:nvSpPr>
          <p:spPr>
            <a:xfrm>
              <a:off x="1817457" y="2445978"/>
              <a:ext cx="394764" cy="137157"/>
            </a:xfrm>
            <a:custGeom>
              <a:avLst/>
              <a:gdLst/>
              <a:ahLst/>
              <a:cxnLst/>
              <a:rect l="l" t="t" r="r" b="b"/>
              <a:pathLst>
                <a:path w="11861" h="4121" extrusionOk="0">
                  <a:moveTo>
                    <a:pt x="10622" y="0"/>
                  </a:moveTo>
                  <a:lnTo>
                    <a:pt x="9407" y="715"/>
                  </a:lnTo>
                  <a:lnTo>
                    <a:pt x="9407" y="2025"/>
                  </a:lnTo>
                  <a:lnTo>
                    <a:pt x="10122" y="2025"/>
                  </a:lnTo>
                  <a:lnTo>
                    <a:pt x="10122" y="1453"/>
                  </a:lnTo>
                  <a:cubicBezTo>
                    <a:pt x="10693" y="1643"/>
                    <a:pt x="11146" y="1810"/>
                    <a:pt x="11146" y="2001"/>
                  </a:cubicBezTo>
                  <a:cubicBezTo>
                    <a:pt x="11146" y="2215"/>
                    <a:pt x="10788" y="2596"/>
                    <a:pt x="9764" y="2929"/>
                  </a:cubicBezTo>
                  <a:cubicBezTo>
                    <a:pt x="8740" y="3239"/>
                    <a:pt x="7383" y="3430"/>
                    <a:pt x="5930" y="3430"/>
                  </a:cubicBezTo>
                  <a:cubicBezTo>
                    <a:pt x="4478" y="3430"/>
                    <a:pt x="3120" y="3239"/>
                    <a:pt x="2096" y="2929"/>
                  </a:cubicBezTo>
                  <a:cubicBezTo>
                    <a:pt x="1072" y="2596"/>
                    <a:pt x="715" y="2215"/>
                    <a:pt x="715" y="2001"/>
                  </a:cubicBezTo>
                  <a:cubicBezTo>
                    <a:pt x="715" y="1715"/>
                    <a:pt x="1263" y="1286"/>
                    <a:pt x="2477" y="977"/>
                  </a:cubicBezTo>
                  <a:lnTo>
                    <a:pt x="2310" y="310"/>
                  </a:lnTo>
                  <a:cubicBezTo>
                    <a:pt x="1644" y="477"/>
                    <a:pt x="1096" y="691"/>
                    <a:pt x="715" y="953"/>
                  </a:cubicBezTo>
                  <a:cubicBezTo>
                    <a:pt x="119" y="1334"/>
                    <a:pt x="0" y="1739"/>
                    <a:pt x="0" y="2001"/>
                  </a:cubicBezTo>
                  <a:cubicBezTo>
                    <a:pt x="0" y="2453"/>
                    <a:pt x="334" y="3096"/>
                    <a:pt x="1882" y="3596"/>
                  </a:cubicBezTo>
                  <a:cubicBezTo>
                    <a:pt x="2977" y="3930"/>
                    <a:pt x="4406" y="4120"/>
                    <a:pt x="5930" y="4120"/>
                  </a:cubicBezTo>
                  <a:cubicBezTo>
                    <a:pt x="7454" y="4120"/>
                    <a:pt x="8883" y="3930"/>
                    <a:pt x="9979" y="3596"/>
                  </a:cubicBezTo>
                  <a:cubicBezTo>
                    <a:pt x="11527" y="3096"/>
                    <a:pt x="11860" y="2453"/>
                    <a:pt x="11860" y="2001"/>
                  </a:cubicBezTo>
                  <a:cubicBezTo>
                    <a:pt x="11860" y="1453"/>
                    <a:pt x="11360" y="1215"/>
                    <a:pt x="11217" y="1120"/>
                  </a:cubicBezTo>
                  <a:cubicBezTo>
                    <a:pt x="11027" y="1024"/>
                    <a:pt x="10788" y="953"/>
                    <a:pt x="10526" y="858"/>
                  </a:cubicBezTo>
                  <a:lnTo>
                    <a:pt x="10979" y="596"/>
                  </a:lnTo>
                  <a:lnTo>
                    <a:pt x="106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1945067" y="2315172"/>
              <a:ext cx="139520" cy="56314"/>
            </a:xfrm>
            <a:custGeom>
              <a:avLst/>
              <a:gdLst/>
              <a:ahLst/>
              <a:cxnLst/>
              <a:rect l="l" t="t" r="r" b="b"/>
              <a:pathLst>
                <a:path w="4192" h="1692" extrusionOk="0">
                  <a:moveTo>
                    <a:pt x="2096" y="1"/>
                  </a:moveTo>
                  <a:lnTo>
                    <a:pt x="1" y="858"/>
                  </a:lnTo>
                  <a:lnTo>
                    <a:pt x="2096" y="1692"/>
                  </a:lnTo>
                  <a:lnTo>
                    <a:pt x="4192" y="858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8"/>
            <p:cNvSpPr/>
            <p:nvPr/>
          </p:nvSpPr>
          <p:spPr>
            <a:xfrm>
              <a:off x="1933984" y="2363534"/>
              <a:ext cx="68995" cy="111796"/>
            </a:xfrm>
            <a:custGeom>
              <a:avLst/>
              <a:gdLst/>
              <a:ahLst/>
              <a:cxnLst/>
              <a:rect l="l" t="t" r="r" b="b"/>
              <a:pathLst>
                <a:path w="2073" h="3359" extrusionOk="0">
                  <a:moveTo>
                    <a:pt x="0" y="1"/>
                  </a:moveTo>
                  <a:lnTo>
                    <a:pt x="0" y="2525"/>
                  </a:lnTo>
                  <a:lnTo>
                    <a:pt x="2072" y="3358"/>
                  </a:lnTo>
                  <a:lnTo>
                    <a:pt x="2072" y="8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8"/>
            <p:cNvSpPr/>
            <p:nvPr/>
          </p:nvSpPr>
          <p:spPr>
            <a:xfrm>
              <a:off x="2026713" y="2363534"/>
              <a:ext cx="68995" cy="111796"/>
            </a:xfrm>
            <a:custGeom>
              <a:avLst/>
              <a:gdLst/>
              <a:ahLst/>
              <a:cxnLst/>
              <a:rect l="l" t="t" r="r" b="b"/>
              <a:pathLst>
                <a:path w="2073" h="3359" extrusionOk="0">
                  <a:moveTo>
                    <a:pt x="2072" y="1"/>
                  </a:moveTo>
                  <a:lnTo>
                    <a:pt x="0" y="834"/>
                  </a:lnTo>
                  <a:lnTo>
                    <a:pt x="0" y="3358"/>
                  </a:lnTo>
                  <a:lnTo>
                    <a:pt x="2072" y="2525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8"/>
            <p:cNvSpPr/>
            <p:nvPr/>
          </p:nvSpPr>
          <p:spPr>
            <a:xfrm>
              <a:off x="1817457" y="2200243"/>
              <a:ext cx="394764" cy="232279"/>
            </a:xfrm>
            <a:custGeom>
              <a:avLst/>
              <a:gdLst/>
              <a:ahLst/>
              <a:cxnLst/>
              <a:rect l="l" t="t" r="r" b="b"/>
              <a:pathLst>
                <a:path w="11861" h="6979" extrusionOk="0">
                  <a:moveTo>
                    <a:pt x="10455" y="2454"/>
                  </a:moveTo>
                  <a:lnTo>
                    <a:pt x="10455" y="4526"/>
                  </a:lnTo>
                  <a:lnTo>
                    <a:pt x="9764" y="4526"/>
                  </a:lnTo>
                  <a:lnTo>
                    <a:pt x="9764" y="2454"/>
                  </a:lnTo>
                  <a:close/>
                  <a:moveTo>
                    <a:pt x="0" y="1"/>
                  </a:moveTo>
                  <a:lnTo>
                    <a:pt x="0" y="2097"/>
                  </a:lnTo>
                  <a:lnTo>
                    <a:pt x="2096" y="2097"/>
                  </a:lnTo>
                  <a:lnTo>
                    <a:pt x="2096" y="4883"/>
                  </a:lnTo>
                  <a:lnTo>
                    <a:pt x="0" y="4883"/>
                  </a:lnTo>
                  <a:lnTo>
                    <a:pt x="0" y="6978"/>
                  </a:lnTo>
                  <a:lnTo>
                    <a:pt x="2787" y="6978"/>
                  </a:lnTo>
                  <a:lnTo>
                    <a:pt x="2787" y="3978"/>
                  </a:lnTo>
                  <a:lnTo>
                    <a:pt x="5930" y="2716"/>
                  </a:lnTo>
                  <a:lnTo>
                    <a:pt x="9074" y="3978"/>
                  </a:lnTo>
                  <a:lnTo>
                    <a:pt x="9074" y="6978"/>
                  </a:lnTo>
                  <a:lnTo>
                    <a:pt x="11860" y="6978"/>
                  </a:lnTo>
                  <a:lnTo>
                    <a:pt x="1186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4" name="Google Shape;654;p48"/>
          <p:cNvGrpSpPr/>
          <p:nvPr/>
        </p:nvGrpSpPr>
        <p:grpSpPr>
          <a:xfrm>
            <a:off x="1440536" y="1641956"/>
            <a:ext cx="394743" cy="394777"/>
            <a:chOff x="1067526" y="2191523"/>
            <a:chExt cx="394743" cy="394777"/>
          </a:xfrm>
        </p:grpSpPr>
        <p:sp>
          <p:nvSpPr>
            <p:cNvPr id="655" name="Google Shape;655;p48"/>
            <p:cNvSpPr/>
            <p:nvPr/>
          </p:nvSpPr>
          <p:spPr>
            <a:xfrm>
              <a:off x="1184019" y="2191523"/>
              <a:ext cx="278242" cy="232279"/>
            </a:xfrm>
            <a:custGeom>
              <a:avLst/>
              <a:gdLst/>
              <a:ahLst/>
              <a:cxnLst/>
              <a:rect l="l" t="t" r="r" b="b"/>
              <a:pathLst>
                <a:path w="8360" h="6979" extrusionOk="0">
                  <a:moveTo>
                    <a:pt x="1" y="1"/>
                  </a:moveTo>
                  <a:lnTo>
                    <a:pt x="1" y="1049"/>
                  </a:lnTo>
                  <a:lnTo>
                    <a:pt x="7312" y="1049"/>
                  </a:lnTo>
                  <a:lnTo>
                    <a:pt x="7312" y="6979"/>
                  </a:lnTo>
                  <a:lnTo>
                    <a:pt x="8360" y="6979"/>
                  </a:lnTo>
                  <a:lnTo>
                    <a:pt x="83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8"/>
            <p:cNvSpPr/>
            <p:nvPr/>
          </p:nvSpPr>
          <p:spPr>
            <a:xfrm>
              <a:off x="1125373" y="2249403"/>
              <a:ext cx="279040" cy="279007"/>
            </a:xfrm>
            <a:custGeom>
              <a:avLst/>
              <a:gdLst/>
              <a:ahLst/>
              <a:cxnLst/>
              <a:rect l="l" t="t" r="r" b="b"/>
              <a:pathLst>
                <a:path w="8384" h="8383" extrusionOk="0">
                  <a:moveTo>
                    <a:pt x="1" y="0"/>
                  </a:moveTo>
                  <a:lnTo>
                    <a:pt x="1" y="1048"/>
                  </a:lnTo>
                  <a:lnTo>
                    <a:pt x="7335" y="1048"/>
                  </a:lnTo>
                  <a:lnTo>
                    <a:pt x="7335" y="8383"/>
                  </a:lnTo>
                  <a:lnTo>
                    <a:pt x="8383" y="8383"/>
                  </a:lnTo>
                  <a:lnTo>
                    <a:pt x="838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8"/>
            <p:cNvSpPr/>
            <p:nvPr/>
          </p:nvSpPr>
          <p:spPr>
            <a:xfrm>
              <a:off x="1180058" y="2411895"/>
              <a:ext cx="53951" cy="21434"/>
            </a:xfrm>
            <a:custGeom>
              <a:avLst/>
              <a:gdLst/>
              <a:ahLst/>
              <a:cxnLst/>
              <a:rect l="l" t="t" r="r" b="b"/>
              <a:pathLst>
                <a:path w="1621" h="644" extrusionOk="0">
                  <a:moveTo>
                    <a:pt x="810" y="0"/>
                  </a:moveTo>
                  <a:lnTo>
                    <a:pt x="1" y="334"/>
                  </a:lnTo>
                  <a:lnTo>
                    <a:pt x="810" y="643"/>
                  </a:lnTo>
                  <a:lnTo>
                    <a:pt x="1620" y="334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8"/>
            <p:cNvSpPr/>
            <p:nvPr/>
          </p:nvSpPr>
          <p:spPr>
            <a:xfrm>
              <a:off x="1218102" y="2439621"/>
              <a:ext cx="34913" cy="58710"/>
            </a:xfrm>
            <a:custGeom>
              <a:avLst/>
              <a:gdLst/>
              <a:ahLst/>
              <a:cxnLst/>
              <a:rect l="l" t="t" r="r" b="b"/>
              <a:pathLst>
                <a:path w="1049" h="1764" extrusionOk="0">
                  <a:moveTo>
                    <a:pt x="1049" y="1"/>
                  </a:moveTo>
                  <a:lnTo>
                    <a:pt x="1" y="429"/>
                  </a:lnTo>
                  <a:lnTo>
                    <a:pt x="1" y="1763"/>
                  </a:lnTo>
                  <a:lnTo>
                    <a:pt x="1049" y="1358"/>
                  </a:lnTo>
                  <a:lnTo>
                    <a:pt x="104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8"/>
            <p:cNvSpPr/>
            <p:nvPr/>
          </p:nvSpPr>
          <p:spPr>
            <a:xfrm>
              <a:off x="1067526" y="2308049"/>
              <a:ext cx="278208" cy="278242"/>
            </a:xfrm>
            <a:custGeom>
              <a:avLst/>
              <a:gdLst/>
              <a:ahLst/>
              <a:cxnLst/>
              <a:rect l="l" t="t" r="r" b="b"/>
              <a:pathLst>
                <a:path w="8359" h="8360" extrusionOk="0">
                  <a:moveTo>
                    <a:pt x="4191" y="2382"/>
                  </a:moveTo>
                  <a:lnTo>
                    <a:pt x="6287" y="3216"/>
                  </a:lnTo>
                  <a:lnTo>
                    <a:pt x="6287" y="5764"/>
                  </a:lnTo>
                  <a:lnTo>
                    <a:pt x="4191" y="6621"/>
                  </a:lnTo>
                  <a:lnTo>
                    <a:pt x="2096" y="5764"/>
                  </a:lnTo>
                  <a:lnTo>
                    <a:pt x="2096" y="3216"/>
                  </a:lnTo>
                  <a:lnTo>
                    <a:pt x="4191" y="2382"/>
                  </a:lnTo>
                  <a:close/>
                  <a:moveTo>
                    <a:pt x="0" y="1"/>
                  </a:moveTo>
                  <a:lnTo>
                    <a:pt x="0" y="8359"/>
                  </a:lnTo>
                  <a:lnTo>
                    <a:pt x="8359" y="8359"/>
                  </a:lnTo>
                  <a:lnTo>
                    <a:pt x="835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8"/>
            <p:cNvSpPr/>
            <p:nvPr/>
          </p:nvSpPr>
          <p:spPr>
            <a:xfrm>
              <a:off x="1160254" y="2439621"/>
              <a:ext cx="34913" cy="58710"/>
            </a:xfrm>
            <a:custGeom>
              <a:avLst/>
              <a:gdLst/>
              <a:ahLst/>
              <a:cxnLst/>
              <a:rect l="l" t="t" r="r" b="b"/>
              <a:pathLst>
                <a:path w="1049" h="1764" extrusionOk="0">
                  <a:moveTo>
                    <a:pt x="0" y="1"/>
                  </a:moveTo>
                  <a:lnTo>
                    <a:pt x="0" y="1358"/>
                  </a:lnTo>
                  <a:lnTo>
                    <a:pt x="1048" y="1763"/>
                  </a:lnTo>
                  <a:lnTo>
                    <a:pt x="1048" y="42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8"/>
            <p:cNvSpPr/>
            <p:nvPr/>
          </p:nvSpPr>
          <p:spPr>
            <a:xfrm>
              <a:off x="1392509" y="2516506"/>
              <a:ext cx="69760" cy="69793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381" y="1"/>
                  </a:moveTo>
                  <a:lnTo>
                    <a:pt x="1381" y="1382"/>
                  </a:lnTo>
                  <a:lnTo>
                    <a:pt x="0" y="1382"/>
                  </a:lnTo>
                  <a:lnTo>
                    <a:pt x="0" y="2096"/>
                  </a:lnTo>
                  <a:lnTo>
                    <a:pt x="2096" y="2096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8"/>
            <p:cNvSpPr/>
            <p:nvPr/>
          </p:nvSpPr>
          <p:spPr>
            <a:xfrm>
              <a:off x="1067526" y="2191523"/>
              <a:ext cx="69760" cy="69793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0" y="1"/>
                  </a:moveTo>
                  <a:lnTo>
                    <a:pt x="0" y="2097"/>
                  </a:lnTo>
                  <a:lnTo>
                    <a:pt x="715" y="2097"/>
                  </a:lnTo>
                  <a:lnTo>
                    <a:pt x="715" y="715"/>
                  </a:lnTo>
                  <a:lnTo>
                    <a:pt x="2096" y="715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3" name="Google Shape;663;p48"/>
          <p:cNvSpPr/>
          <p:nvPr/>
        </p:nvSpPr>
        <p:spPr>
          <a:xfrm>
            <a:off x="7218425" y="-660001"/>
            <a:ext cx="1617600" cy="16176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98" name="Picture 2" descr="Laptop png Images - Free Download on Freepik">
            <a:extLst>
              <a:ext uri="{FF2B5EF4-FFF2-40B4-BE49-F238E27FC236}">
                <a16:creationId xmlns:a16="http://schemas.microsoft.com/office/drawing/2014/main" id="{3B2B783A-F69C-32BE-2E6C-EF309B230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E332B6-11C6-B197-D294-AEDE77F62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384" y="499353"/>
            <a:ext cx="6147228" cy="32747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11BEABD8-466E-7506-3FC1-32B650FE0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16" y="128063"/>
            <a:ext cx="6407234" cy="4641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50"/>
                </a:solidFill>
              </a:rPr>
              <a:t>RAQOBATCHILAR TAHLILI (HUQUQAI)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2D7F0A2-F08F-1C3B-44F3-FFE4D4543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FBBF8AD4-5929-3223-EB64-791F7BBD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138394"/>
              </p:ext>
            </p:extLst>
          </p:nvPr>
        </p:nvGraphicFramePr>
        <p:xfrm>
          <a:off x="122850" y="624732"/>
          <a:ext cx="8979792" cy="4404468"/>
        </p:xfrm>
        <a:graphic>
          <a:graphicData uri="http://schemas.openxmlformats.org/drawingml/2006/table">
            <a:tbl>
              <a:tblPr/>
              <a:tblGrid>
                <a:gridCol w="1496632">
                  <a:extLst>
                    <a:ext uri="{9D8B030D-6E8A-4147-A177-3AD203B41FA5}">
                      <a16:colId xmlns:a16="http://schemas.microsoft.com/office/drawing/2014/main" val="253667376"/>
                    </a:ext>
                  </a:extLst>
                </a:gridCol>
                <a:gridCol w="1496632">
                  <a:extLst>
                    <a:ext uri="{9D8B030D-6E8A-4147-A177-3AD203B41FA5}">
                      <a16:colId xmlns:a16="http://schemas.microsoft.com/office/drawing/2014/main" val="187457780"/>
                    </a:ext>
                  </a:extLst>
                </a:gridCol>
                <a:gridCol w="1496632">
                  <a:extLst>
                    <a:ext uri="{9D8B030D-6E8A-4147-A177-3AD203B41FA5}">
                      <a16:colId xmlns:a16="http://schemas.microsoft.com/office/drawing/2014/main" val="2208094880"/>
                    </a:ext>
                  </a:extLst>
                </a:gridCol>
                <a:gridCol w="1496632">
                  <a:extLst>
                    <a:ext uri="{9D8B030D-6E8A-4147-A177-3AD203B41FA5}">
                      <a16:colId xmlns:a16="http://schemas.microsoft.com/office/drawing/2014/main" val="4218504013"/>
                    </a:ext>
                  </a:extLst>
                </a:gridCol>
                <a:gridCol w="1496632">
                  <a:extLst>
                    <a:ext uri="{9D8B030D-6E8A-4147-A177-3AD203B41FA5}">
                      <a16:colId xmlns:a16="http://schemas.microsoft.com/office/drawing/2014/main" val="109922563"/>
                    </a:ext>
                  </a:extLst>
                </a:gridCol>
                <a:gridCol w="1496632">
                  <a:extLst>
                    <a:ext uri="{9D8B030D-6E8A-4147-A177-3AD203B41FA5}">
                      <a16:colId xmlns:a16="http://schemas.microsoft.com/office/drawing/2014/main" val="1888513115"/>
                    </a:ext>
                  </a:extLst>
                </a:gridCol>
              </a:tblGrid>
              <a:tr h="475818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Funksiya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Ilova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HuquqAI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LexAI (ai.lex.uz)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Lexora AI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Yoqla.uz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Xalqaro AI Lawyer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0871687"/>
                  </a:ext>
                </a:extLst>
              </a:tr>
              <a:tr h="279895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AI huquqiy yordam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179989"/>
                  </a:ext>
                </a:extLst>
              </a:tr>
              <a:tr h="475818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Oddiy o‘zbek tilida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⚪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⚪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2942598"/>
                  </a:ext>
                </a:extLst>
              </a:tr>
              <a:tr h="475818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Qonun asosida javob (LEX.UZ)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⚪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897913"/>
                  </a:ext>
                </a:extLst>
              </a:tr>
              <a:tr h="475818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Hujjat shablonlari (PDF)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⚪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⚪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⚪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7063526"/>
                  </a:ext>
                </a:extLst>
              </a:tr>
              <a:tr h="475818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Advokatga ulanish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⚪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914360"/>
                  </a:ext>
                </a:extLst>
              </a:tr>
              <a:tr h="279895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Smart yo‘naltirish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⚪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717246"/>
                  </a:ext>
                </a:extLst>
              </a:tr>
              <a:tr h="370991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Ovozli yordam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⚪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031407"/>
                  </a:ext>
                </a:extLst>
              </a:tr>
              <a:tr h="307297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Offline rejim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7826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78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465BEB2-AAFC-E802-9DF2-413BA8F841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47834-D9D2-6DE0-DB86-182CF3A2D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426" y="657841"/>
            <a:ext cx="6881024" cy="956451"/>
          </a:xfrm>
        </p:spPr>
        <p:txBody>
          <a:bodyPr/>
          <a:lstStyle/>
          <a:p>
            <a:r>
              <a:rPr lang="en-US" dirty="0" err="1">
                <a:solidFill>
                  <a:srgbClr val="00B050"/>
                </a:solidFill>
              </a:rPr>
              <a:t>Potensial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foydalanuvchilar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C6935CCF-B97E-080F-0E2E-04F169965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276" y="1957087"/>
            <a:ext cx="4649602" cy="2844427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1 </a:t>
            </a:r>
            <a:r>
              <a:rPr lang="en-US" b="1" dirty="0" err="1">
                <a:solidFill>
                  <a:srgbClr val="00B050"/>
                </a:solidFill>
              </a:rPr>
              <a:t>yilda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sudga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murojaat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qiladiganlar</a:t>
            </a:r>
            <a:endParaRPr lang="en-US" b="1" dirty="0">
              <a:solidFill>
                <a:srgbClr val="00B050"/>
              </a:solidFill>
            </a:endParaRPr>
          </a:p>
          <a:p>
            <a:pPr marL="139700" indent="0"/>
            <a:r>
              <a:rPr lang="ru-RU" dirty="0"/>
              <a:t> </a:t>
            </a:r>
            <a:r>
              <a:rPr lang="en-US" dirty="0" err="1"/>
              <a:t>O‘zbekistonda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yili</a:t>
            </a:r>
            <a:r>
              <a:rPr lang="en-US" dirty="0"/>
              <a:t> </a:t>
            </a:r>
            <a:r>
              <a:rPr lang="en-US" dirty="0" err="1"/>
              <a:t>taxminan</a:t>
            </a:r>
            <a:br>
              <a:rPr lang="en-US" dirty="0"/>
            </a:br>
            <a:r>
              <a:rPr lang="ru-RU" dirty="0"/>
              <a:t>👉 </a:t>
            </a:r>
            <a:r>
              <a:rPr lang="ru-RU" b="1" dirty="0">
                <a:solidFill>
                  <a:srgbClr val="00B050"/>
                </a:solidFill>
              </a:rPr>
              <a:t>1 – 1.5 </a:t>
            </a:r>
            <a:r>
              <a:rPr lang="en-US" b="1" dirty="0" err="1">
                <a:solidFill>
                  <a:srgbClr val="00B050"/>
                </a:solidFill>
              </a:rPr>
              <a:t>millionta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/>
              <a:t>sud</a:t>
            </a:r>
            <a:r>
              <a:rPr lang="en-US" b="1" dirty="0"/>
              <a:t> </a:t>
            </a:r>
            <a:r>
              <a:rPr lang="en-US" b="1" dirty="0" err="1"/>
              <a:t>ishlari</a:t>
            </a:r>
            <a:r>
              <a:rPr lang="en-US" b="1" dirty="0"/>
              <a:t> </a:t>
            </a:r>
            <a:r>
              <a:rPr lang="en-US" b="1" dirty="0" err="1"/>
              <a:t>ko‘rib</a:t>
            </a:r>
            <a:r>
              <a:rPr lang="en-US" b="1" dirty="0"/>
              <a:t> </a:t>
            </a:r>
            <a:r>
              <a:rPr lang="en-US" b="1" dirty="0" err="1"/>
              <a:t>chiqiladi</a:t>
            </a:r>
            <a:endParaRPr lang="en-US" b="1" dirty="0"/>
          </a:p>
          <a:p>
            <a:pPr marL="139700" indent="0"/>
            <a:r>
              <a:rPr lang="en-US" dirty="0"/>
              <a:t>Bu </a:t>
            </a:r>
            <a:r>
              <a:rPr lang="en-US" dirty="0" err="1"/>
              <a:t>faqat</a:t>
            </a:r>
            <a:r>
              <a:rPr lang="en-US" dirty="0"/>
              <a:t> </a:t>
            </a:r>
            <a:r>
              <a:rPr lang="en-US" dirty="0" err="1"/>
              <a:t>sud</a:t>
            </a:r>
            <a:r>
              <a:rPr lang="en-US" dirty="0"/>
              <a:t> </a:t>
            </a:r>
            <a:r>
              <a:rPr lang="en-US" dirty="0" err="1"/>
              <a:t>ishlari</a:t>
            </a:r>
            <a:r>
              <a:rPr lang="en-US" dirty="0"/>
              <a:t> </a:t>
            </a:r>
          </a:p>
          <a:p>
            <a:pPr marL="139700" indent="0"/>
            <a:r>
              <a:rPr lang="en-US" dirty="0" err="1"/>
              <a:t>Undan</a:t>
            </a:r>
            <a:r>
              <a:rPr lang="en-US" dirty="0"/>
              <a:t> </a:t>
            </a:r>
            <a:r>
              <a:rPr lang="en-US" dirty="0" err="1"/>
              <a:t>tashqari</a:t>
            </a:r>
            <a:r>
              <a:rPr lang="en-US" dirty="0"/>
              <a:t> :</a:t>
            </a:r>
          </a:p>
          <a:p>
            <a:pPr marL="139700" indent="0"/>
            <a:r>
              <a:rPr lang="en-US" dirty="0">
                <a:solidFill>
                  <a:srgbClr val="00B050"/>
                </a:solidFill>
              </a:rPr>
              <a:t>IIB, </a:t>
            </a:r>
            <a:r>
              <a:rPr lang="en-US" dirty="0" err="1">
                <a:solidFill>
                  <a:srgbClr val="00B050"/>
                </a:solidFill>
              </a:rPr>
              <a:t>prokrotura</a:t>
            </a:r>
            <a:r>
              <a:rPr lang="en-US" dirty="0">
                <a:solidFill>
                  <a:srgbClr val="00B050"/>
                </a:solidFill>
              </a:rPr>
              <a:t>, </a:t>
            </a:r>
            <a:r>
              <a:rPr lang="en-US" dirty="0" err="1">
                <a:solidFill>
                  <a:srgbClr val="00B050"/>
                </a:solidFill>
              </a:rPr>
              <a:t>davlat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organlariga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/>
              <a:t>murojatlar</a:t>
            </a:r>
            <a:r>
              <a:rPr lang="en-US" dirty="0"/>
              <a:t> </a:t>
            </a:r>
            <a:r>
              <a:rPr lang="en-US" dirty="0" err="1"/>
              <a:t>bundanham</a:t>
            </a:r>
            <a:r>
              <a:rPr lang="en-US" dirty="0"/>
              <a:t> </a:t>
            </a:r>
            <a:r>
              <a:rPr lang="en-US" dirty="0" err="1"/>
              <a:t>ko’p</a:t>
            </a:r>
            <a:endParaRPr lang="en-US" dirty="0"/>
          </a:p>
          <a:p>
            <a:pPr marL="139700" indent="0"/>
            <a:r>
              <a:rPr lang="en-US" dirty="0" err="1"/>
              <a:t>Mamlakatda</a:t>
            </a:r>
            <a:r>
              <a:rPr lang="en-US" dirty="0"/>
              <a:t> </a:t>
            </a:r>
            <a:r>
              <a:rPr lang="en-US" dirty="0" err="1"/>
              <a:t>huquqiy</a:t>
            </a:r>
            <a:r>
              <a:rPr lang="en-US" dirty="0"/>
              <a:t> </a:t>
            </a:r>
            <a:r>
              <a:rPr lang="en-US" dirty="0" err="1"/>
              <a:t>savodxonlik</a:t>
            </a:r>
            <a:r>
              <a:rPr lang="en-US" dirty="0"/>
              <a:t> </a:t>
            </a:r>
            <a:r>
              <a:rPr lang="en-US" dirty="0" err="1"/>
              <a:t>darajasi</a:t>
            </a:r>
            <a:endParaRPr lang="en-US" dirty="0"/>
          </a:p>
          <a:p>
            <a:pPr marL="139700" indent="0"/>
            <a:r>
              <a:rPr lang="en-US" dirty="0" err="1"/>
              <a:t>Tadqiqot</a:t>
            </a:r>
            <a:r>
              <a:rPr lang="en-US" dirty="0"/>
              <a:t> </a:t>
            </a:r>
            <a:r>
              <a:rPr lang="en-US" dirty="0" err="1"/>
              <a:t>natijalaridan</a:t>
            </a:r>
            <a:r>
              <a:rPr lang="en-US" dirty="0"/>
              <a:t> </a:t>
            </a:r>
            <a:r>
              <a:rPr lang="en-US" dirty="0" err="1"/>
              <a:t>ma’lum</a:t>
            </a:r>
            <a:r>
              <a:rPr lang="en-US" dirty="0"/>
              <a:t> </a:t>
            </a:r>
            <a:r>
              <a:rPr lang="en-US" dirty="0" err="1"/>
              <a:t>boʻlishicha,aholining</a:t>
            </a:r>
            <a:r>
              <a:rPr lang="en-US" dirty="0"/>
              <a:t> </a:t>
            </a:r>
            <a:r>
              <a:rPr lang="en-US" dirty="0" err="1">
                <a:solidFill>
                  <a:srgbClr val="00B050"/>
                </a:solidFill>
              </a:rPr>
              <a:t>atigi</a:t>
            </a:r>
            <a:r>
              <a:rPr lang="en-US" dirty="0">
                <a:solidFill>
                  <a:srgbClr val="00B050"/>
                </a:solidFill>
              </a:rPr>
              <a:t> 33,3% </a:t>
            </a:r>
            <a:r>
              <a:rPr lang="en-US" dirty="0" err="1">
                <a:solidFill>
                  <a:srgbClr val="00B050"/>
                </a:solidFill>
              </a:rPr>
              <a:t>qismi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/>
              <a:t>o‘z</a:t>
            </a:r>
            <a:r>
              <a:rPr lang="en-US" dirty="0"/>
              <a:t> </a:t>
            </a:r>
            <a:r>
              <a:rPr lang="en-US" dirty="0" err="1"/>
              <a:t>huquqiy</a:t>
            </a:r>
            <a:r>
              <a:rPr lang="en-US" dirty="0"/>
              <a:t> </a:t>
            </a:r>
            <a:r>
              <a:rPr lang="en-US" dirty="0" err="1"/>
              <a:t>bilimlarini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darajada</a:t>
            </a:r>
            <a:r>
              <a:rPr lang="en-US" dirty="0"/>
              <a:t> deb </a:t>
            </a:r>
            <a:r>
              <a:rPr lang="en-US" dirty="0" err="1"/>
              <a:t>baholagan</a:t>
            </a:r>
            <a:r>
              <a:rPr lang="en-US" dirty="0"/>
              <a:t>. </a:t>
            </a:r>
            <a:r>
              <a:rPr lang="en-US" dirty="0">
                <a:solidFill>
                  <a:srgbClr val="00B050"/>
                </a:solidFill>
              </a:rPr>
              <a:t>26,6% </a:t>
            </a:r>
            <a:r>
              <a:rPr lang="en-US" dirty="0" err="1">
                <a:solidFill>
                  <a:srgbClr val="00B050"/>
                </a:solidFill>
              </a:rPr>
              <a:t>fuqarolar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/>
              <a:t>esa</a:t>
            </a:r>
            <a:r>
              <a:rPr lang="en-US" dirty="0"/>
              <a:t> </a:t>
            </a:r>
            <a:r>
              <a:rPr lang="en-US" dirty="0" err="1"/>
              <a:t>bilim</a:t>
            </a:r>
            <a:r>
              <a:rPr lang="en-US" dirty="0"/>
              <a:t> </a:t>
            </a:r>
            <a:r>
              <a:rPr lang="en-US" dirty="0" err="1"/>
              <a:t>darajasini</a:t>
            </a:r>
            <a:r>
              <a:rPr lang="en-US" dirty="0"/>
              <a:t> “</a:t>
            </a:r>
            <a:r>
              <a:rPr lang="en-US" dirty="0" err="1"/>
              <a:t>o‘rtacha</a:t>
            </a:r>
            <a:r>
              <a:rPr lang="en-US" dirty="0"/>
              <a:t>” deb </a:t>
            </a:r>
            <a:r>
              <a:rPr lang="en-US" dirty="0" err="1"/>
              <a:t>hisoblaydi</a:t>
            </a:r>
            <a:r>
              <a:rPr lang="en-US" dirty="0"/>
              <a:t>. </a:t>
            </a:r>
            <a:r>
              <a:rPr lang="en-US" dirty="0" err="1"/>
              <a:t>Tashvishlanarlisi</a:t>
            </a:r>
            <a:r>
              <a:rPr lang="en-US" dirty="0">
                <a:solidFill>
                  <a:srgbClr val="00B050"/>
                </a:solidFill>
              </a:rPr>
              <a:t>, </a:t>
            </a:r>
            <a:r>
              <a:rPr lang="en-US" dirty="0" err="1">
                <a:solidFill>
                  <a:srgbClr val="00B050"/>
                </a:solidFill>
              </a:rPr>
              <a:t>qolgan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qismi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/>
              <a:t>Konstitutsiya</a:t>
            </a:r>
            <a:r>
              <a:rPr lang="en-US" dirty="0"/>
              <a:t> </a:t>
            </a:r>
            <a:r>
              <a:rPr lang="en-US" dirty="0" err="1"/>
              <a:t>bo‘yicha</a:t>
            </a:r>
            <a:r>
              <a:rPr lang="en-US" dirty="0"/>
              <a:t> </a:t>
            </a:r>
            <a:r>
              <a:rPr lang="en-US" dirty="0" err="1"/>
              <a:t>ma’lumotga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emasligini</a:t>
            </a:r>
            <a:r>
              <a:rPr lang="en-US" dirty="0"/>
              <a:t> </a:t>
            </a:r>
            <a:r>
              <a:rPr lang="en-US" dirty="0" err="1"/>
              <a:t>ochiq</a:t>
            </a:r>
            <a:r>
              <a:rPr lang="en-US" dirty="0"/>
              <a:t> tan </a:t>
            </a:r>
            <a:r>
              <a:rPr lang="en-US" dirty="0" err="1"/>
              <a:t>olgan</a:t>
            </a:r>
            <a:r>
              <a:rPr lang="en-US" dirty="0"/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C33E41-3BFC-CC06-8D88-D25B880BF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540" y="1954552"/>
            <a:ext cx="3967610" cy="21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6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044852AC-2C8F-A645-89B6-BFB7C1670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37" y="265679"/>
            <a:ext cx="8248417" cy="603326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HUQUQAI – MVP + 6 OYLIK XARAJATLAR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26CC746-49A3-34B9-D8FD-E53B3D0F3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6A90EFCD-79F9-3726-D4DC-D121CCE4D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376192"/>
              </p:ext>
            </p:extLst>
          </p:nvPr>
        </p:nvGraphicFramePr>
        <p:xfrm>
          <a:off x="408562" y="1385649"/>
          <a:ext cx="8142692" cy="3277574"/>
        </p:xfrm>
        <a:graphic>
          <a:graphicData uri="http://schemas.openxmlformats.org/drawingml/2006/table">
            <a:tbl>
              <a:tblPr/>
              <a:tblGrid>
                <a:gridCol w="2035673">
                  <a:extLst>
                    <a:ext uri="{9D8B030D-6E8A-4147-A177-3AD203B41FA5}">
                      <a16:colId xmlns:a16="http://schemas.microsoft.com/office/drawing/2014/main" val="513351524"/>
                    </a:ext>
                  </a:extLst>
                </a:gridCol>
                <a:gridCol w="2035673">
                  <a:extLst>
                    <a:ext uri="{9D8B030D-6E8A-4147-A177-3AD203B41FA5}">
                      <a16:colId xmlns:a16="http://schemas.microsoft.com/office/drawing/2014/main" val="2999089650"/>
                    </a:ext>
                  </a:extLst>
                </a:gridCol>
                <a:gridCol w="2035673">
                  <a:extLst>
                    <a:ext uri="{9D8B030D-6E8A-4147-A177-3AD203B41FA5}">
                      <a16:colId xmlns:a16="http://schemas.microsoft.com/office/drawing/2014/main" val="1493674977"/>
                    </a:ext>
                  </a:extLst>
                </a:gridCol>
                <a:gridCol w="2035673">
                  <a:extLst>
                    <a:ext uri="{9D8B030D-6E8A-4147-A177-3AD203B41FA5}">
                      <a16:colId xmlns:a16="http://schemas.microsoft.com/office/drawing/2014/main" val="1505074183"/>
                    </a:ext>
                  </a:extLst>
                </a:gridCol>
              </a:tblGrid>
              <a:tr h="348678"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Xarajat turi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Oylik ($)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6 oy ($)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147779"/>
                  </a:ext>
                </a:extLst>
              </a:tr>
              <a:tr h="592753"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Server (Render / Railway / VPS)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120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429845"/>
                  </a:ext>
                </a:extLst>
              </a:tr>
              <a:tr h="592753"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Database (PostgreSQL)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304338"/>
                  </a:ext>
                </a:extLst>
              </a:tr>
              <a:tr h="348678"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Storage (rasm/fayl)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618185"/>
                  </a:ext>
                </a:extLst>
              </a:tr>
              <a:tr h="348678"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Domain + SSL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77111"/>
                  </a:ext>
                </a:extLst>
              </a:tr>
              <a:tr h="348678"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API (OpenAI)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477271"/>
                  </a:ext>
                </a:extLst>
              </a:tr>
              <a:tr h="348678"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SMS / Auth xizmatlari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384144"/>
                  </a:ext>
                </a:extLst>
              </a:tr>
              <a:tr h="348678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Jami</a:t>
                      </a:r>
                      <a:endParaRPr lang="en-US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560 $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5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190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438" name="Google Shape;438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50"/>
                </a:solidFill>
              </a:rPr>
              <a:t>Bizning jamoa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440" name="Google Shape;440;p41"/>
          <p:cNvSpPr txBox="1">
            <a:spLocks noGrp="1"/>
          </p:cNvSpPr>
          <p:nvPr>
            <p:ph type="title" idx="2"/>
          </p:nvPr>
        </p:nvSpPr>
        <p:spPr>
          <a:xfrm>
            <a:off x="784426" y="3339116"/>
            <a:ext cx="2194800" cy="4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Ergashov Erali </a:t>
            </a:r>
            <a:endParaRPr dirty="0"/>
          </a:p>
        </p:txBody>
      </p:sp>
      <p:sp>
        <p:nvSpPr>
          <p:cNvPr id="441" name="Google Shape;441;p41"/>
          <p:cNvSpPr txBox="1">
            <a:spLocks noGrp="1"/>
          </p:cNvSpPr>
          <p:nvPr>
            <p:ph type="title" idx="3"/>
          </p:nvPr>
        </p:nvSpPr>
        <p:spPr>
          <a:xfrm>
            <a:off x="3474600" y="3339116"/>
            <a:ext cx="2194800" cy="4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tx1"/>
                </a:solidFill>
                <a:latin typeface="Codec Pro ExtraBold Bold"/>
              </a:rPr>
              <a:t>Abdufattoh</a:t>
            </a:r>
            <a:r>
              <a:rPr lang="en-US" sz="1800" b="1" dirty="0">
                <a:solidFill>
                  <a:schemeClr val="tx1"/>
                </a:solidFill>
                <a:latin typeface="Codec Pro ExtraBold Bold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dec Pro ExtraBold Bold"/>
              </a:rPr>
              <a:t>Hamroyev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43" name="Google Shape;443;p41"/>
          <p:cNvSpPr txBox="1">
            <a:spLocks noGrp="1"/>
          </p:cNvSpPr>
          <p:nvPr>
            <p:ph type="title" idx="5"/>
          </p:nvPr>
        </p:nvSpPr>
        <p:spPr>
          <a:xfrm>
            <a:off x="6164774" y="3339116"/>
            <a:ext cx="2194800" cy="4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Baymuradova Iroda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08BA2C-6462-1285-439F-36C247888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682" y="1596404"/>
            <a:ext cx="1377031" cy="13995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856361-B213-A295-964E-690E068F8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031" y="1596404"/>
            <a:ext cx="1406286" cy="14062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B17B1B-BD51-6A0E-1E9F-B1B240B2E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2996" y="1348902"/>
            <a:ext cx="1595335" cy="16470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F4D1889-67E8-CDAA-01CA-4286223811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37A968C-6D94-F427-76FE-695F2384E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341" y="1652454"/>
            <a:ext cx="6277632" cy="1635495"/>
          </a:xfrm>
        </p:spPr>
        <p:txBody>
          <a:bodyPr/>
          <a:lstStyle/>
          <a:p>
            <a:r>
              <a:rPr lang="en-US" dirty="0" err="1">
                <a:solidFill>
                  <a:srgbClr val="00B050"/>
                </a:solidFill>
              </a:rPr>
              <a:t>Etiboringiz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uchun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raxmat</a:t>
            </a:r>
            <a:r>
              <a:rPr lang="en-US" dirty="0">
                <a:solidFill>
                  <a:srgbClr val="00B050"/>
                </a:solidFill>
              </a:rPr>
              <a:t> !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054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16443</TotalTime>
  <Words>432</Words>
  <Application>Microsoft Office PowerPoint</Application>
  <PresentationFormat>Экран (16:9)</PresentationFormat>
  <Paragraphs>140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Codec Pro ExtraBold Bold</vt:lpstr>
      <vt:lpstr>Barlow Semi Condensed</vt:lpstr>
      <vt:lpstr>Arial</vt:lpstr>
      <vt:lpstr>Century Gothic</vt:lpstr>
      <vt:lpstr>Inter</vt:lpstr>
      <vt:lpstr>Montserrat ExtraBold</vt:lpstr>
      <vt:lpstr>Codec Pro ExtraBold</vt:lpstr>
      <vt:lpstr>След самолета</vt:lpstr>
      <vt:lpstr>HuquqAI  Mobile App</vt:lpstr>
      <vt:lpstr>Muammo</vt:lpstr>
      <vt:lpstr>Yechim!</vt:lpstr>
      <vt:lpstr>Презентация PowerPoint</vt:lpstr>
      <vt:lpstr>Advokatlar</vt:lpstr>
      <vt:lpstr>Product overview</vt:lpstr>
      <vt:lpstr>RAQOBATCHILAR TAHLILI (HUQUQAI)</vt:lpstr>
      <vt:lpstr>Potensial foydalanuvchilar</vt:lpstr>
      <vt:lpstr>HUQUQAI – MVP + 6 OYLIK XARAJATLAR</vt:lpstr>
      <vt:lpstr>Bizning jamoa</vt:lpstr>
      <vt:lpstr>Etiboringiz uchun raxmat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  <cp:lastModifiedBy>Erali Ergashev</cp:lastModifiedBy>
  <cp:revision>15</cp:revision>
  <dcterms:modified xsi:type="dcterms:W3CDTF">2026-03-29T17:00:14Z</dcterms:modified>
</cp:coreProperties>
</file>