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 strictFirstAndLastChar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type="screen16x9" cy="5143500" cx="9144000"/>
  <p:notesSz cx="6858000" cy="9144000"/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023831"/>
    <a:srgbClr val="FFC703"/>
    <a:srgbClr val="FF0000"/>
    <a:srgbClr val="A6A6A6"/>
    <a:srgbClr val="2CD024"/>
    <a:srgbClr val="2DE901"/>
    <a:srgbClr val="28D506"/>
    <a:srgbClr val="42D53A"/>
    <a:srgbClr val="6AA84F"/>
    <a:srgbClr val="667C79"/>
  </p:clrMru>
</p:presentationPr>
</file>

<file path=ppt/tableStyles.xml><?xml version="1.0" encoding="utf-8"?>
<a:tblStyleLst xmlns:a="http://schemas.openxmlformats.org/drawingml/2006/main" def="{5C22544A-7EE6-4342-B048-85BDC9FD1C3A}">
  <a:tblStyle styleId="{B8056FC4-909E-4DA9-ACD6-30165A9C3F3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09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6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8" name="Google Shape;3;n"/>
          <p:cNvSpPr>
            <a:spLocks noChangeAspect="1" noRot="1" noGrp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9339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hlink="hlink" folHlink="folHlink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3" name="Shape 3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2" name="Google Shape;3153;ged47d2359d_0_0:notes"/>
          <p:cNvSpPr>
            <a:spLocks noChangeAspect="1" noRot="1" noGrp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143" name="Google Shape;3154;ged47d2359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7" name="Shape 3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0" name="Google Shape;3839;gea5635e891_0_15149:notes"/>
          <p:cNvSpPr>
            <a:spLocks noChangeAspect="1" noRot="1" noGrp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151" name="Google Shape;3840;gea5635e891_0_15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2" name="Shape 3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9" name="Google Shape;3765;gea5635e891_0_13902:notes"/>
          <p:cNvSpPr>
            <a:spLocks noChangeAspect="1" noRot="1" noGrp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190" name="Google Shape;3766;gea5635e891_0_13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0" name="Shape 4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1" name="Google Shape;4579;gea5635e891_0_18795:notes"/>
          <p:cNvSpPr>
            <a:spLocks noChangeAspect="1" noRot="1" noGrp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242" name="Google Shape;4580;gea5635e891_0_187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5" name="Shape 3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Google Shape;3569;gea6dd92d3f_0_32:notes"/>
          <p:cNvSpPr>
            <a:spLocks noChangeAspect="1" noRot="1" noGrp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765" name="Google Shape;3570;gea6dd92d3f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9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" name="Shape 4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Google Shape;4389;gea5635e891_0_17594:notes"/>
          <p:cNvSpPr>
            <a:spLocks noChangeAspect="1" noRot="1" noGrp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687" name="Google Shape;4390;gea5635e891_0_17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5" name="Shape 3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Google Shape;3978;gea5635e891_0_16257:notes"/>
          <p:cNvSpPr>
            <a:spLocks noChangeAspect="1" noRot="1" noGrp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606" name="Google Shape;3979;gea5635e891_0_16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Title 1"/>
          <p:cNvSpPr>
            <a:spLocks noGrp="1"/>
          </p:cNvSpPr>
          <p:nvPr>
            <p:ph type="ctrTitle"/>
          </p:nvPr>
        </p:nvSpPr>
        <p:spPr>
          <a:xfrm>
            <a:off x="866216" y="1085850"/>
            <a:ext cx="6619244" cy="2497186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777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algn="l" indent="0" marL="0">
              <a:buNone/>
              <a:defRPr cap="all">
                <a:solidFill>
                  <a:schemeClr val="accent1"/>
                </a:solidFill>
              </a:defRPr>
            </a:lvl1pPr>
            <a:lvl2pPr algn="ctr" indent="0" marL="3429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685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0287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17145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057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24003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dirty="0" lang="en-US"/>
          </a:p>
        </p:txBody>
      </p:sp>
      <p:sp>
        <p:nvSpPr>
          <p:cNvPr id="104877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AAD347D-5ACD-4C99-B74B-A9C85AD731AF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877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8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76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7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87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7" name="Title 1"/>
          <p:cNvSpPr>
            <a:spLocks noGrp="1"/>
          </p:cNvSpPr>
          <p:nvPr>
            <p:ph type="title"/>
          </p:nvPr>
        </p:nvSpPr>
        <p:spPr>
          <a:xfrm>
            <a:off x="866217" y="2146300"/>
            <a:ext cx="6619243" cy="1436735"/>
          </a:xfrm>
        </p:spPr>
        <p:txBody>
          <a:bodyPr anchor="b"/>
          <a:lstStyle>
            <a:lvl1pPr algn="l">
              <a:defRPr b="0" cap="none" sz="3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268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algn="l" indent="0" marL="0">
              <a:buNone/>
              <a:defRPr cap="all" sz="1500">
                <a:solidFill>
                  <a:schemeClr val="accent1"/>
                </a:solidFill>
              </a:defRPr>
            </a:lvl1pPr>
            <a:lvl2pPr indent="0" marL="34290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indent="0" marL="6858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indent="0" marL="10287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indent="0" marL="13716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indent="0" marL="17145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indent="0" marL="20574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indent="0" marL="24003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indent="0" marL="27432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6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796027F-7875-4030-9381-8BD8C4F21935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27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27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317" name="Content Placeholder 2"/>
          <p:cNvSpPr>
            <a:spLocks noGrp="1"/>
          </p:cNvSpPr>
          <p:nvPr>
            <p:ph sz="half" idx="1"/>
          </p:nvPr>
        </p:nvSpPr>
        <p:spPr>
          <a:xfrm>
            <a:off x="827485" y="1545432"/>
            <a:ext cx="3297254" cy="31468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9318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1542069"/>
            <a:ext cx="3297256" cy="315018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93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796027F-7875-4030-9381-8BD8C4F21935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3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3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295" name="Text Placeholder 2"/>
          <p:cNvSpPr>
            <a:spLocks noGrp="1"/>
          </p:cNvSpPr>
          <p:nvPr>
            <p:ph type="body" idx="1"/>
          </p:nvPr>
        </p:nvSpPr>
        <p:spPr>
          <a:xfrm>
            <a:off x="827485" y="1428750"/>
            <a:ext cx="3297254" cy="432197"/>
          </a:xfrm>
        </p:spPr>
        <p:txBody>
          <a:bodyPr anchor="b">
            <a:noAutofit/>
          </a:bodyPr>
          <a:lstStyle>
            <a:lvl1pPr indent="0" marL="0">
              <a:buNone/>
              <a:defRPr b="0" sz="1800">
                <a:solidFill>
                  <a:schemeClr val="accent1"/>
                </a:solidFill>
              </a:defRPr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96" name="Content Placeholder 3"/>
          <p:cNvSpPr>
            <a:spLocks noGrp="1"/>
          </p:cNvSpPr>
          <p:nvPr>
            <p:ph sz="half" idx="2"/>
          </p:nvPr>
        </p:nvSpPr>
        <p:spPr>
          <a:xfrm>
            <a:off x="827485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929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428750"/>
            <a:ext cx="3297254" cy="432197"/>
          </a:xfrm>
        </p:spPr>
        <p:txBody>
          <a:bodyPr anchor="b">
            <a:noAutofit/>
          </a:bodyPr>
          <a:lstStyle>
            <a:lvl1pPr indent="0" marL="0">
              <a:buNone/>
              <a:defRPr b="0" sz="1800">
                <a:solidFill>
                  <a:schemeClr val="accent1"/>
                </a:solidFill>
              </a:defRPr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98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1885950"/>
            <a:ext cx="3297254" cy="280630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929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796027F-7875-4030-9381-8BD8C4F21935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30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30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28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28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28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30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30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2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2550798" cy="1085850"/>
          </a:xfrm>
        </p:spPr>
        <p:txBody>
          <a:bodyPr anchor="b"/>
          <a:lstStyle>
            <a:lvl1pPr algn="l">
              <a:defRPr b="0" sz="18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333" name="Content Placeholder 2"/>
          <p:cNvSpPr>
            <a:spLocks noGrp="1"/>
          </p:cNvSpPr>
          <p:nvPr>
            <p:ph idx="1"/>
          </p:nvPr>
        </p:nvSpPr>
        <p:spPr>
          <a:xfrm>
            <a:off x="3588462" y="1085850"/>
            <a:ext cx="3896998" cy="3429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933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346961"/>
            <a:ext cx="2550797" cy="2171699"/>
          </a:xfrm>
        </p:spPr>
        <p:txBody>
          <a:bodyPr/>
          <a:lstStyle>
            <a:lvl1pPr indent="0" marL="0">
              <a:buNone/>
              <a:defRPr sz="105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3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3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33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8" name="Title 1"/>
          <p:cNvSpPr>
            <a:spLocks noGrp="1"/>
          </p:cNvSpPr>
          <p:nvPr>
            <p:ph type="title"/>
          </p:nvPr>
        </p:nvSpPr>
        <p:spPr>
          <a:xfrm>
            <a:off x="865430" y="1390644"/>
            <a:ext cx="3819680" cy="1181106"/>
          </a:xfrm>
        </p:spPr>
        <p:txBody>
          <a:bodyPr anchor="b">
            <a:normAutofit/>
          </a:bodyPr>
          <a:lstStyle>
            <a:lvl1pPr algn="l">
              <a:defRPr b="0" sz="27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249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212160" y="857250"/>
            <a:ext cx="2400300" cy="3429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200"/>
            </a:lvl1pPr>
            <a:lvl2pPr indent="0" marL="342900">
              <a:buNone/>
              <a:defRPr sz="1200"/>
            </a:lvl2pPr>
            <a:lvl3pPr indent="0" marL="685800">
              <a:buNone/>
              <a:defRPr sz="1200"/>
            </a:lvl3pPr>
            <a:lvl4pPr indent="0" marL="1028700">
              <a:buNone/>
              <a:defRPr sz="1200"/>
            </a:lvl4pPr>
            <a:lvl5pPr indent="0" marL="1371600">
              <a:buNone/>
              <a:defRPr sz="1200"/>
            </a:lvl5pPr>
            <a:lvl6pPr indent="0" marL="1714500">
              <a:buNone/>
              <a:defRPr sz="1200"/>
            </a:lvl6pPr>
            <a:lvl7pPr indent="0" marL="2057400">
              <a:buNone/>
              <a:defRPr sz="1200"/>
            </a:lvl7pPr>
            <a:lvl8pPr indent="0" marL="2400300">
              <a:buNone/>
              <a:defRPr sz="1200"/>
            </a:lvl8pPr>
            <a:lvl9pPr indent="0" marL="274320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925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3813734" cy="1028700"/>
          </a:xfrm>
        </p:spPr>
        <p:txBody>
          <a:bodyPr>
            <a:normAutofit/>
          </a:bodyPr>
          <a:lstStyle>
            <a:lvl1pPr indent="0" marL="0">
              <a:buNone/>
              <a:defRPr sz="105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2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2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10" name="Title 1"/>
          <p:cNvSpPr>
            <a:spLocks noGrp="1"/>
          </p:cNvSpPr>
          <p:nvPr>
            <p:ph type="title"/>
          </p:nvPr>
        </p:nvSpPr>
        <p:spPr>
          <a:xfrm>
            <a:off x="866217" y="3600440"/>
            <a:ext cx="6619243" cy="425054"/>
          </a:xfrm>
        </p:spPr>
        <p:txBody>
          <a:bodyPr anchor="b">
            <a:normAutofit/>
          </a:bodyPr>
          <a:lstStyle>
            <a:lvl1pPr algn="l">
              <a:defRPr b="0" sz="18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311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866216" y="514350"/>
            <a:ext cx="6619244" cy="27305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200"/>
            </a:lvl1pPr>
            <a:lvl2pPr indent="0" marL="342900">
              <a:buNone/>
              <a:defRPr sz="1200"/>
            </a:lvl2pPr>
            <a:lvl3pPr indent="0" marL="685800">
              <a:buNone/>
              <a:defRPr sz="1200"/>
            </a:lvl3pPr>
            <a:lvl4pPr indent="0" marL="1028700">
              <a:buNone/>
              <a:defRPr sz="1200"/>
            </a:lvl4pPr>
            <a:lvl5pPr indent="0" marL="1371600">
              <a:buNone/>
              <a:defRPr sz="1200"/>
            </a:lvl5pPr>
            <a:lvl6pPr indent="0" marL="1714500">
              <a:buNone/>
              <a:defRPr sz="1200"/>
            </a:lvl6pPr>
            <a:lvl7pPr indent="0" marL="2057400">
              <a:buNone/>
              <a:defRPr sz="1200"/>
            </a:lvl7pPr>
            <a:lvl8pPr indent="0" marL="2400300">
              <a:buNone/>
              <a:defRPr sz="1200"/>
            </a:lvl8pPr>
            <a:lvl9pPr indent="0" marL="274320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9312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4025494"/>
            <a:ext cx="6619242" cy="370284"/>
          </a:xfrm>
        </p:spPr>
        <p:txBody>
          <a:bodyPr>
            <a:normAutofit/>
          </a:bodyPr>
          <a:lstStyle>
            <a:lvl1pPr indent="0" marL="0">
              <a:buNone/>
              <a:defRPr sz="90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31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31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31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3" name="Title 1"/>
          <p:cNvSpPr>
            <a:spLocks noGrp="1"/>
          </p:cNvSpPr>
          <p:nvPr>
            <p:ph type="title"/>
          </p:nvPr>
        </p:nvSpPr>
        <p:spPr>
          <a:xfrm>
            <a:off x="866216" y="1085850"/>
            <a:ext cx="6619244" cy="148590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24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743200"/>
            <a:ext cx="6619244" cy="1771650"/>
          </a:xfrm>
        </p:spPr>
        <p:txBody>
          <a:bodyPr anchor="ctr">
            <a:normAutofit/>
          </a:bodyPr>
          <a:lstStyle>
            <a:lvl1pPr indent="0" marL="0">
              <a:buNone/>
              <a:defRPr sz="135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2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2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2" name="Title 1"/>
          <p:cNvSpPr>
            <a:spLocks noGrp="1"/>
          </p:cNvSpPr>
          <p:nvPr>
            <p:ph type="title"/>
          </p:nvPr>
        </p:nvSpPr>
        <p:spPr>
          <a:xfrm>
            <a:off x="1181101" y="1085850"/>
            <a:ext cx="5999486" cy="1742531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273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7800" y="2828380"/>
            <a:ext cx="5459737" cy="256631"/>
          </a:xfrm>
        </p:spPr>
        <p:txBody>
          <a:bodyPr anchor="t">
            <a:normAutofit/>
          </a:bodyPr>
          <a:lstStyle>
            <a:lvl1pPr indent="0" marL="0">
              <a:buNone/>
              <a:defRPr b="0" cap="small" dirty="0" sz="1050" i="0" kern="1200" lang="en-US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7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indent="0" marL="0">
              <a:buNone/>
              <a:defRPr sz="135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7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27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27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049278" name="TextBox 8"/>
          <p:cNvSpPr txBox="1"/>
          <p:nvPr/>
        </p:nvSpPr>
        <p:spPr>
          <a:xfrm>
            <a:off x="673721" y="728440"/>
            <a:ext cx="601434" cy="1500411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en-US"/>
            </a:defPPr>
            <a:lvl1pPr algn="r">
              <a:defRPr b="0" sz="1220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dirty="0" sz="9150" lang="en-US"/>
              <a:t>“</a:t>
            </a:r>
          </a:p>
        </p:txBody>
      </p:sp>
      <p:sp>
        <p:nvSpPr>
          <p:cNvPr id="1049279" name="TextBox 12"/>
          <p:cNvSpPr txBox="1"/>
          <p:nvPr/>
        </p:nvSpPr>
        <p:spPr>
          <a:xfrm>
            <a:off x="6997868" y="1960341"/>
            <a:ext cx="601434" cy="1500411"/>
          </a:xfrm>
          <a:prstGeom prst="rect"/>
          <a:noFill/>
        </p:spPr>
        <p:txBody>
          <a:bodyPr rtlCol="0" wrap="square">
            <a:spAutoFit/>
          </a:bodyPr>
          <a:lstStyle>
            <a:defPPr>
              <a:defRPr lang="en-US"/>
            </a:defPPr>
            <a:lvl1pPr algn="r">
              <a:defRPr b="0" sz="1220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dirty="0" sz="9150" lang="en-US"/>
              <a:t>”</a:t>
            </a:r>
          </a:p>
        </p:txBody>
      </p:sp>
    </p:spTree>
  </p:cSld>
  <p:clrMapOvr>
    <a:masterClrMapping/>
  </p:clrMapOvr>
  <p:hf dt="0" ftr="0" hdr="0" sldNu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9" name="Title 1"/>
          <p:cNvSpPr>
            <a:spLocks noGrp="1"/>
          </p:cNvSpPr>
          <p:nvPr>
            <p:ph type="title"/>
          </p:nvPr>
        </p:nvSpPr>
        <p:spPr>
          <a:xfrm>
            <a:off x="866216" y="2343151"/>
            <a:ext cx="6619245" cy="1239885"/>
          </a:xfrm>
        </p:spPr>
        <p:txBody>
          <a:bodyPr anchor="b"/>
          <a:lstStyle>
            <a:lvl1pPr algn="l">
              <a:defRPr b="0" cap="none" sz="3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290" name="Text Placeholder 2"/>
          <p:cNvSpPr>
            <a:spLocks noGrp="1"/>
          </p:cNvSpPr>
          <p:nvPr>
            <p:ph type="body" idx="1"/>
          </p:nvPr>
        </p:nvSpPr>
        <p:spPr>
          <a:xfrm>
            <a:off x="866216" y="3583036"/>
            <a:ext cx="6619244" cy="645300"/>
          </a:xfrm>
        </p:spPr>
        <p:txBody>
          <a:bodyPr anchor="t"/>
          <a:lstStyle>
            <a:lvl1pPr algn="l" indent="0" marL="0">
              <a:buNone/>
              <a:defRPr cap="none" sz="1500">
                <a:solidFill>
                  <a:schemeClr val="accent1"/>
                </a:solidFill>
              </a:defRPr>
            </a:lvl1pPr>
            <a:lvl2pPr indent="0" marL="34290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indent="0" marL="6858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indent="0" marL="10287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indent="0" marL="13716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indent="0" marL="17145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indent="0" marL="20574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indent="0" marL="24003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indent="0" marL="274320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9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2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2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32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485900"/>
            <a:ext cx="2210150" cy="432197"/>
          </a:xfrm>
        </p:spPr>
        <p:txBody>
          <a:bodyPr anchor="b">
            <a:noAutofit/>
          </a:bodyPr>
          <a:lstStyle>
            <a:lvl1pPr indent="0" marL="0">
              <a:buNone/>
              <a:defRPr b="0" sz="1800">
                <a:solidFill>
                  <a:schemeClr val="accent1"/>
                </a:solidFill>
              </a:defRPr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324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000250"/>
            <a:ext cx="2195513" cy="2692004"/>
          </a:xfrm>
        </p:spPr>
        <p:txBody>
          <a:bodyPr anchor="t">
            <a:normAutofit/>
          </a:bodyPr>
          <a:lstStyle>
            <a:lvl1pPr indent="0" marL="0">
              <a:buNone/>
              <a:defRPr sz="105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3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485900"/>
            <a:ext cx="2202181" cy="432197"/>
          </a:xfrm>
        </p:spPr>
        <p:txBody>
          <a:bodyPr anchor="b">
            <a:noAutofit/>
          </a:bodyPr>
          <a:lstStyle>
            <a:lvl1pPr indent="0" marL="0">
              <a:buNone/>
              <a:defRPr b="0" sz="1800">
                <a:solidFill>
                  <a:schemeClr val="accent1"/>
                </a:solidFill>
              </a:defRPr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326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000250"/>
            <a:ext cx="2210096" cy="2692004"/>
          </a:xfrm>
        </p:spPr>
        <p:txBody>
          <a:bodyPr anchor="t">
            <a:normAutofit/>
          </a:bodyPr>
          <a:lstStyle>
            <a:lvl1pPr indent="0" marL="0">
              <a:buNone/>
              <a:defRPr sz="105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32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485900"/>
            <a:ext cx="2199085" cy="432197"/>
          </a:xfrm>
        </p:spPr>
        <p:txBody>
          <a:bodyPr anchor="b">
            <a:noAutofit/>
          </a:bodyPr>
          <a:lstStyle>
            <a:lvl1pPr indent="0" marL="0">
              <a:buNone/>
              <a:defRPr b="0" sz="1800">
                <a:solidFill>
                  <a:schemeClr val="accent1"/>
                </a:solidFill>
              </a:defRPr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328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000250"/>
            <a:ext cx="2199085" cy="2692004"/>
          </a:xfrm>
        </p:spPr>
        <p:txBody>
          <a:bodyPr anchor="t">
            <a:normAutofit/>
          </a:bodyPr>
          <a:lstStyle>
            <a:lvl1pPr indent="0" marL="0">
              <a:buNone/>
              <a:defRPr sz="105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3145730" name="Straight Connector 16"/>
          <p:cNvCxnSpPr>
            <a:cxnSpLocks/>
          </p:cNvCxnSpPr>
          <p:nvPr/>
        </p:nvCxnSpPr>
        <p:spPr>
          <a:xfrm>
            <a:off x="2794607" y="1600200"/>
            <a:ext cx="0" cy="2971800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Connector 17"/>
          <p:cNvCxnSpPr>
            <a:cxnSpLocks/>
          </p:cNvCxnSpPr>
          <p:nvPr/>
        </p:nvCxnSpPr>
        <p:spPr>
          <a:xfrm>
            <a:off x="5221670" y="1600200"/>
            <a:ext cx="0" cy="2975162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93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3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3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54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255" name="Text Placeholder 2"/>
          <p:cNvSpPr>
            <a:spLocks noGrp="1"/>
          </p:cNvSpPr>
          <p:nvPr>
            <p:ph type="body" idx="1"/>
          </p:nvPr>
        </p:nvSpPr>
        <p:spPr>
          <a:xfrm>
            <a:off x="489347" y="3188212"/>
            <a:ext cx="2205038" cy="432197"/>
          </a:xfrm>
        </p:spPr>
        <p:txBody>
          <a:bodyPr anchor="b">
            <a:noAutofit/>
          </a:bodyPr>
          <a:lstStyle>
            <a:lvl1pPr indent="0" marL="0">
              <a:buNone/>
              <a:defRPr b="0" sz="1800">
                <a:solidFill>
                  <a:schemeClr val="accent1"/>
                </a:solidFill>
              </a:defRPr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56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489347" y="1657350"/>
            <a:ext cx="2205038" cy="1143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200"/>
            </a:lvl1pPr>
            <a:lvl2pPr indent="0" marL="342900">
              <a:buNone/>
              <a:defRPr sz="1200"/>
            </a:lvl2pPr>
            <a:lvl3pPr indent="0" marL="685800">
              <a:buNone/>
              <a:defRPr sz="1200"/>
            </a:lvl3pPr>
            <a:lvl4pPr indent="0" marL="1028700">
              <a:buNone/>
              <a:defRPr sz="1200"/>
            </a:lvl4pPr>
            <a:lvl5pPr indent="0" marL="1371600">
              <a:buNone/>
              <a:defRPr sz="1200"/>
            </a:lvl5pPr>
            <a:lvl6pPr indent="0" marL="1714500">
              <a:buNone/>
              <a:defRPr sz="1200"/>
            </a:lvl6pPr>
            <a:lvl7pPr indent="0" marL="2057400">
              <a:buNone/>
              <a:defRPr sz="1200"/>
            </a:lvl7pPr>
            <a:lvl8pPr indent="0" marL="2400300">
              <a:buNone/>
              <a:defRPr sz="1200"/>
            </a:lvl8pPr>
            <a:lvl9pPr indent="0" marL="274320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9257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3620409"/>
            <a:ext cx="2205038" cy="494392"/>
          </a:xfrm>
        </p:spPr>
        <p:txBody>
          <a:bodyPr anchor="t">
            <a:normAutofit/>
          </a:bodyPr>
          <a:lstStyle>
            <a:lvl1pPr indent="0" marL="0">
              <a:buNone/>
              <a:defRPr sz="105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5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3188212"/>
            <a:ext cx="2197894" cy="432197"/>
          </a:xfrm>
        </p:spPr>
        <p:txBody>
          <a:bodyPr anchor="b">
            <a:noAutofit/>
          </a:bodyPr>
          <a:lstStyle>
            <a:lvl1pPr indent="0" marL="0">
              <a:buNone/>
              <a:defRPr b="0" sz="1800">
                <a:solidFill>
                  <a:schemeClr val="accent1"/>
                </a:solidFill>
              </a:defRPr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59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2917031" y="1657350"/>
            <a:ext cx="2197894" cy="1143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200"/>
            </a:lvl1pPr>
            <a:lvl2pPr indent="0" marL="342900">
              <a:buNone/>
              <a:defRPr sz="1200"/>
            </a:lvl2pPr>
            <a:lvl3pPr indent="0" marL="685800">
              <a:buNone/>
              <a:defRPr sz="1200"/>
            </a:lvl3pPr>
            <a:lvl4pPr indent="0" marL="1028700">
              <a:buNone/>
              <a:defRPr sz="1200"/>
            </a:lvl4pPr>
            <a:lvl5pPr indent="0" marL="1371600">
              <a:buNone/>
              <a:defRPr sz="1200"/>
            </a:lvl5pPr>
            <a:lvl6pPr indent="0" marL="1714500">
              <a:buNone/>
              <a:defRPr sz="1200"/>
            </a:lvl6pPr>
            <a:lvl7pPr indent="0" marL="2057400">
              <a:buNone/>
              <a:defRPr sz="1200"/>
            </a:lvl7pPr>
            <a:lvl8pPr indent="0" marL="2400300">
              <a:buNone/>
              <a:defRPr sz="1200"/>
            </a:lvl8pPr>
            <a:lvl9pPr indent="0" marL="274320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9260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3620408"/>
            <a:ext cx="2200805" cy="494392"/>
          </a:xfrm>
        </p:spPr>
        <p:txBody>
          <a:bodyPr anchor="t">
            <a:normAutofit/>
          </a:bodyPr>
          <a:lstStyle>
            <a:lvl1pPr indent="0" marL="0">
              <a:buNone/>
              <a:defRPr sz="105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6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3188212"/>
            <a:ext cx="2199085" cy="432197"/>
          </a:xfrm>
        </p:spPr>
        <p:txBody>
          <a:bodyPr anchor="b">
            <a:noAutofit/>
          </a:bodyPr>
          <a:lstStyle>
            <a:lvl1pPr indent="0" marL="0">
              <a:buNone/>
              <a:defRPr b="0" sz="1800">
                <a:solidFill>
                  <a:schemeClr val="accent1"/>
                </a:solidFill>
              </a:defRPr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9262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5343525" y="1657350"/>
            <a:ext cx="2199085" cy="1143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200"/>
            </a:lvl1pPr>
            <a:lvl2pPr indent="0" marL="342900">
              <a:buNone/>
              <a:defRPr sz="1200"/>
            </a:lvl2pPr>
            <a:lvl3pPr indent="0" marL="685800">
              <a:buNone/>
              <a:defRPr sz="1200"/>
            </a:lvl3pPr>
            <a:lvl4pPr indent="0" marL="1028700">
              <a:buNone/>
              <a:defRPr sz="1200"/>
            </a:lvl4pPr>
            <a:lvl5pPr indent="0" marL="1371600">
              <a:buNone/>
              <a:defRPr sz="1200"/>
            </a:lvl5pPr>
            <a:lvl6pPr indent="0" marL="1714500">
              <a:buNone/>
              <a:defRPr sz="1200"/>
            </a:lvl6pPr>
            <a:lvl7pPr indent="0" marL="2057400">
              <a:buNone/>
              <a:defRPr sz="1200"/>
            </a:lvl7pPr>
            <a:lvl8pPr indent="0" marL="2400300">
              <a:buNone/>
              <a:defRPr sz="1200"/>
            </a:lvl8pPr>
            <a:lvl9pPr indent="0" marL="274320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9263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3620406"/>
            <a:ext cx="2201998" cy="494392"/>
          </a:xfrm>
        </p:spPr>
        <p:txBody>
          <a:bodyPr anchor="t">
            <a:normAutofit/>
          </a:bodyPr>
          <a:lstStyle>
            <a:lvl1pPr indent="0" marL="0">
              <a:buNone/>
              <a:defRPr sz="1050"/>
            </a:lvl1pPr>
            <a:lvl2pPr indent="0" marL="342900">
              <a:buNone/>
              <a:defRPr sz="900"/>
            </a:lvl2pPr>
            <a:lvl3pPr indent="0" marL="685800">
              <a:buNone/>
              <a:defRPr sz="750"/>
            </a:lvl3pPr>
            <a:lvl4pPr indent="0" marL="1028700">
              <a:buNone/>
              <a:defRPr sz="675"/>
            </a:lvl4pPr>
            <a:lvl5pPr indent="0" marL="1371600">
              <a:buNone/>
              <a:defRPr sz="675"/>
            </a:lvl5pPr>
            <a:lvl6pPr indent="0" marL="1714500">
              <a:buNone/>
              <a:defRPr sz="675"/>
            </a:lvl6pPr>
            <a:lvl7pPr indent="0" marL="2057400">
              <a:buNone/>
              <a:defRPr sz="675"/>
            </a:lvl7pPr>
            <a:lvl8pPr indent="0" marL="2400300">
              <a:buNone/>
              <a:defRPr sz="675"/>
            </a:lvl8pPr>
            <a:lvl9pPr indent="0" marL="274320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3145728" name="Straight Connector 16"/>
          <p:cNvCxnSpPr>
            <a:cxnSpLocks/>
          </p:cNvCxnSpPr>
          <p:nvPr/>
        </p:nvCxnSpPr>
        <p:spPr>
          <a:xfrm>
            <a:off x="2794607" y="1600200"/>
            <a:ext cx="0" cy="2971800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17"/>
          <p:cNvCxnSpPr>
            <a:cxnSpLocks/>
          </p:cNvCxnSpPr>
          <p:nvPr/>
        </p:nvCxnSpPr>
        <p:spPr>
          <a:xfrm>
            <a:off x="5221670" y="1600200"/>
            <a:ext cx="0" cy="2975162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926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26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26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28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anchor="t" anchorCtr="0"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928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28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28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5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322660"/>
            <a:ext cx="1314451" cy="4369594"/>
          </a:xfrm>
        </p:spPr>
        <p:txBody>
          <a:bodyPr anchor="b" anchorCtr="0" vert="eaVert"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930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665561"/>
            <a:ext cx="5567362" cy="402669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93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509A250-FF31-4206-8172-F9D3106AACB1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93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93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Ovr>
    <a:masterClrMapping/>
  </p:clrMapOvr>
  <p:hf dt="0" ftr="0" hdr="0" sldNu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74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4" name="Google Shape;1687;p25"/>
          <p:cNvSpPr txBox="1">
            <a:spLocks noGrp="1"/>
          </p:cNvSpPr>
          <p:nvPr>
            <p:ph type="title"/>
          </p:nvPr>
        </p:nvSpPr>
        <p:spPr>
          <a:xfrm>
            <a:off x="713250" y="487575"/>
            <a:ext cx="7717500" cy="5727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algn="r" lvl="0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9pPr>
          </a:lstStyle>
          <a:p/>
        </p:txBody>
      </p:sp>
      <p:sp>
        <p:nvSpPr>
          <p:cNvPr id="1049145" name="Google Shape;1688;p25"/>
          <p:cNvSpPr txBox="1">
            <a:spLocks noGrp="1"/>
          </p:cNvSpPr>
          <p:nvPr>
            <p:ph type="subTitle" idx="1"/>
          </p:nvPr>
        </p:nvSpPr>
        <p:spPr>
          <a:xfrm>
            <a:off x="5177575" y="2198675"/>
            <a:ext cx="3253200" cy="8676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lstStyle>
            <a:lvl1pPr algn="r" lvl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86" name="Shape 2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1" name="Google Shape;2145;p34"/>
          <p:cNvSpPr txBox="1">
            <a:spLocks noGrp="1"/>
          </p:cNvSpPr>
          <p:nvPr>
            <p:ph type="title"/>
          </p:nvPr>
        </p:nvSpPr>
        <p:spPr>
          <a:xfrm>
            <a:off x="713250" y="483925"/>
            <a:ext cx="7717500" cy="5727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9pPr>
          </a:lstStyle>
          <a:p/>
        </p:txBody>
      </p:sp>
      <p:sp>
        <p:nvSpPr>
          <p:cNvPr id="1049212" name="Google Shape;2146;p34"/>
          <p:cNvSpPr txBox="1">
            <a:spLocks noGrp="1"/>
          </p:cNvSpPr>
          <p:nvPr>
            <p:ph type="title" idx="2"/>
          </p:nvPr>
        </p:nvSpPr>
        <p:spPr>
          <a:xfrm rot="-8720">
            <a:off x="827496" y="1646187"/>
            <a:ext cx="2365508" cy="408005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9213" name="Google Shape;2147;p34"/>
          <p:cNvSpPr txBox="1">
            <a:spLocks noGrp="1"/>
          </p:cNvSpPr>
          <p:nvPr>
            <p:ph type="subTitle" idx="1"/>
          </p:nvPr>
        </p:nvSpPr>
        <p:spPr>
          <a:xfrm rot="-8736">
            <a:off x="827947" y="2060201"/>
            <a:ext cx="23610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9214" name="Google Shape;2148;p34"/>
          <p:cNvSpPr txBox="1">
            <a:spLocks noGrp="1"/>
          </p:cNvSpPr>
          <p:nvPr>
            <p:ph type="title" idx="3"/>
          </p:nvPr>
        </p:nvSpPr>
        <p:spPr>
          <a:xfrm rot="-8720">
            <a:off x="3389246" y="1646187"/>
            <a:ext cx="2365508" cy="408005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9215" name="Google Shape;2149;p34"/>
          <p:cNvSpPr txBox="1">
            <a:spLocks noGrp="1"/>
          </p:cNvSpPr>
          <p:nvPr>
            <p:ph type="subTitle" idx="4"/>
          </p:nvPr>
        </p:nvSpPr>
        <p:spPr>
          <a:xfrm rot="-8736">
            <a:off x="3389697" y="2060201"/>
            <a:ext cx="23610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9216" name="Google Shape;2150;p34"/>
          <p:cNvSpPr txBox="1">
            <a:spLocks noGrp="1"/>
          </p:cNvSpPr>
          <p:nvPr>
            <p:ph type="title" idx="5"/>
          </p:nvPr>
        </p:nvSpPr>
        <p:spPr>
          <a:xfrm rot="-8720">
            <a:off x="5950996" y="1646187"/>
            <a:ext cx="2365508" cy="408005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9217" name="Google Shape;2151;p34"/>
          <p:cNvSpPr txBox="1">
            <a:spLocks noGrp="1"/>
          </p:cNvSpPr>
          <p:nvPr>
            <p:ph type="subTitle" idx="6"/>
          </p:nvPr>
        </p:nvSpPr>
        <p:spPr>
          <a:xfrm rot="-8736">
            <a:off x="5951447" y="2060201"/>
            <a:ext cx="23610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9218" name="Google Shape;2152;p34"/>
          <p:cNvSpPr txBox="1">
            <a:spLocks noGrp="1"/>
          </p:cNvSpPr>
          <p:nvPr>
            <p:ph type="title" idx="7"/>
          </p:nvPr>
        </p:nvSpPr>
        <p:spPr>
          <a:xfrm rot="-8720">
            <a:off x="851046" y="3074412"/>
            <a:ext cx="2365508" cy="408005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9219" name="Google Shape;2153;p34"/>
          <p:cNvSpPr txBox="1">
            <a:spLocks noGrp="1"/>
          </p:cNvSpPr>
          <p:nvPr>
            <p:ph type="subTitle" idx="8"/>
          </p:nvPr>
        </p:nvSpPr>
        <p:spPr>
          <a:xfrm rot="-8736">
            <a:off x="851497" y="3495651"/>
            <a:ext cx="23610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9220" name="Google Shape;2154;p34"/>
          <p:cNvSpPr txBox="1">
            <a:spLocks noGrp="1"/>
          </p:cNvSpPr>
          <p:nvPr>
            <p:ph type="title" idx="9"/>
          </p:nvPr>
        </p:nvSpPr>
        <p:spPr>
          <a:xfrm rot="-8720">
            <a:off x="3412796" y="3074412"/>
            <a:ext cx="2365508" cy="408005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9221" name="Google Shape;2155;p34"/>
          <p:cNvSpPr txBox="1">
            <a:spLocks noGrp="1"/>
          </p:cNvSpPr>
          <p:nvPr>
            <p:ph type="subTitle" idx="13"/>
          </p:nvPr>
        </p:nvSpPr>
        <p:spPr>
          <a:xfrm rot="-8736">
            <a:off x="3413247" y="3495651"/>
            <a:ext cx="23610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9222" name="Google Shape;2156;p34"/>
          <p:cNvSpPr txBox="1">
            <a:spLocks noGrp="1"/>
          </p:cNvSpPr>
          <p:nvPr>
            <p:ph type="title" idx="14"/>
          </p:nvPr>
        </p:nvSpPr>
        <p:spPr>
          <a:xfrm rot="-8720">
            <a:off x="5974546" y="3074412"/>
            <a:ext cx="2365508" cy="408005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9223" name="Google Shape;2157;p34"/>
          <p:cNvSpPr txBox="1">
            <a:spLocks noGrp="1"/>
          </p:cNvSpPr>
          <p:nvPr>
            <p:ph type="subTitle" idx="15"/>
          </p:nvPr>
        </p:nvSpPr>
        <p:spPr>
          <a:xfrm rot="-8736">
            <a:off x="5974997" y="3495651"/>
            <a:ext cx="23610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6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Google Shape;705;p13"/>
          <p:cNvSpPr txBox="1">
            <a:spLocks noGrp="1"/>
          </p:cNvSpPr>
          <p:nvPr>
            <p:ph type="title"/>
          </p:nvPr>
        </p:nvSpPr>
        <p:spPr>
          <a:xfrm>
            <a:off x="713250" y="487575"/>
            <a:ext cx="7717500" cy="572700"/>
          </a:xfrm>
          <a:prstGeom prst="rect"/>
        </p:spPr>
        <p:txBody>
          <a:bodyPr anchor="t" anchorCtr="0" bIns="91425" lIns="91425" rIns="91425" spcFirstLastPara="1" tIns="91425" wrap="square">
            <a:norm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 b="0" sz="31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9pPr>
          </a:lstStyle>
          <a:p/>
        </p:txBody>
      </p:sp>
      <p:sp>
        <p:nvSpPr>
          <p:cNvPr id="1048693" name="Google Shape;706;p13"/>
          <p:cNvSpPr txBox="1">
            <a:spLocks noGrp="1"/>
          </p:cNvSpPr>
          <p:nvPr>
            <p:ph type="title" idx="2"/>
          </p:nvPr>
        </p:nvSpPr>
        <p:spPr>
          <a:xfrm rot="-16748">
            <a:off x="1863670" y="1497999"/>
            <a:ext cx="2586331" cy="858003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8694" name="Google Shape;707;p13"/>
          <p:cNvSpPr txBox="1">
            <a:spLocks noGrp="1"/>
          </p:cNvSpPr>
          <p:nvPr>
            <p:ph type="subTitle" idx="1"/>
          </p:nvPr>
        </p:nvSpPr>
        <p:spPr>
          <a:xfrm rot="-7990">
            <a:off x="1864283" y="2220255"/>
            <a:ext cx="2581507" cy="692408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8695" name="Google Shape;708;p13"/>
          <p:cNvSpPr txBox="1">
            <a:spLocks noGrp="1"/>
          </p:cNvSpPr>
          <p:nvPr>
            <p:ph type="title" idx="3"/>
          </p:nvPr>
        </p:nvSpPr>
        <p:spPr>
          <a:xfrm rot="-15554">
            <a:off x="5839351" y="1497373"/>
            <a:ext cx="2586026" cy="858003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lvl="0" marR="381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8696" name="Google Shape;709;p13"/>
          <p:cNvSpPr txBox="1">
            <a:spLocks noGrp="1"/>
          </p:cNvSpPr>
          <p:nvPr>
            <p:ph type="subTitle" idx="4"/>
          </p:nvPr>
        </p:nvSpPr>
        <p:spPr>
          <a:xfrm rot="-8377">
            <a:off x="5839667" y="2220246"/>
            <a:ext cx="25854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8697" name="Google Shape;710;p13"/>
          <p:cNvSpPr txBox="1">
            <a:spLocks noGrp="1"/>
          </p:cNvSpPr>
          <p:nvPr>
            <p:ph type="title" idx="5"/>
          </p:nvPr>
        </p:nvSpPr>
        <p:spPr>
          <a:xfrm rot="-17548">
            <a:off x="1863669" y="3049136"/>
            <a:ext cx="2586034" cy="857403"/>
          </a:xfrm>
          <a:prstGeom prst="rect"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8698" name="Google Shape;711;p13"/>
          <p:cNvSpPr txBox="1">
            <a:spLocks noGrp="1"/>
          </p:cNvSpPr>
          <p:nvPr>
            <p:ph type="subTitle" idx="6"/>
          </p:nvPr>
        </p:nvSpPr>
        <p:spPr>
          <a:xfrm rot="-8379">
            <a:off x="1864282" y="3770971"/>
            <a:ext cx="2584808" cy="692408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8699" name="Google Shape;712;p13"/>
          <p:cNvSpPr txBox="1">
            <a:spLocks noGrp="1"/>
          </p:cNvSpPr>
          <p:nvPr>
            <p:ph type="title" idx="7" hasCustomPrompt="1"/>
          </p:nvPr>
        </p:nvSpPr>
        <p:spPr>
          <a:xfrm rot="-17220">
            <a:off x="667768" y="1405650"/>
            <a:ext cx="1137914" cy="736800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b="0">
                <a:solidFill>
                  <a:schemeClr val="dk2"/>
                </a:solidFill>
                <a:latin typeface="Chivo Black"/>
                <a:ea typeface="Chivo Black"/>
                <a:cs typeface="Chivo Black"/>
                <a:sym typeface="Chiv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48700" name="Google Shape;713;p13"/>
          <p:cNvSpPr txBox="1">
            <a:spLocks noGrp="1"/>
          </p:cNvSpPr>
          <p:nvPr>
            <p:ph type="title" idx="8" hasCustomPrompt="1"/>
          </p:nvPr>
        </p:nvSpPr>
        <p:spPr>
          <a:xfrm rot="-17220">
            <a:off x="667768" y="3109450"/>
            <a:ext cx="1137914" cy="736800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b="0">
                <a:solidFill>
                  <a:schemeClr val="dk2"/>
                </a:solidFill>
                <a:latin typeface="Chivo Black"/>
                <a:ea typeface="Chivo Black"/>
                <a:cs typeface="Chivo Black"/>
                <a:sym typeface="Chiv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48701" name="Google Shape;714;p13"/>
          <p:cNvSpPr txBox="1">
            <a:spLocks noGrp="1"/>
          </p:cNvSpPr>
          <p:nvPr>
            <p:ph type="title" idx="9" hasCustomPrompt="1"/>
          </p:nvPr>
        </p:nvSpPr>
        <p:spPr>
          <a:xfrm rot="-17229">
            <a:off x="4667757" y="1405650"/>
            <a:ext cx="1137314" cy="736801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b="0">
                <a:solidFill>
                  <a:schemeClr val="dk2"/>
                </a:solidFill>
                <a:latin typeface="Chivo Black"/>
                <a:ea typeface="Chivo Black"/>
                <a:cs typeface="Chivo Black"/>
                <a:sym typeface="Chiv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48702" name="Google Shape;715;p13"/>
          <p:cNvSpPr txBox="1">
            <a:spLocks noGrp="1"/>
          </p:cNvSpPr>
          <p:nvPr>
            <p:ph type="title" idx="13"/>
          </p:nvPr>
        </p:nvSpPr>
        <p:spPr>
          <a:xfrm rot="-16345">
            <a:off x="5839352" y="3048524"/>
            <a:ext cx="2586929" cy="857403"/>
          </a:xfrm>
          <a:prstGeom prst="rect"/>
          <a:ln>
            <a:noFill/>
          </a:ln>
        </p:spPr>
        <p:txBody>
          <a:bodyPr anchor="b" anchorCtr="0" bIns="91425" lIns="91425" rIns="91425" spcFirstLastPara="1" tIns="91425" wrap="square">
            <a:noAutofit/>
          </a:bodyPr>
          <a:lstStyle>
            <a:lvl1pPr lvl="0" marR="381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8703" name="Google Shape;716;p13"/>
          <p:cNvSpPr txBox="1">
            <a:spLocks noGrp="1"/>
          </p:cNvSpPr>
          <p:nvPr>
            <p:ph type="subTitle" idx="14"/>
          </p:nvPr>
        </p:nvSpPr>
        <p:spPr>
          <a:xfrm rot="-8377">
            <a:off x="5839667" y="3770972"/>
            <a:ext cx="25854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8704" name="Google Shape;717;p13"/>
          <p:cNvSpPr txBox="1">
            <a:spLocks noGrp="1"/>
          </p:cNvSpPr>
          <p:nvPr>
            <p:ph type="title" idx="15" hasCustomPrompt="1"/>
          </p:nvPr>
        </p:nvSpPr>
        <p:spPr>
          <a:xfrm rot="-17229">
            <a:off x="4667757" y="3109450"/>
            <a:ext cx="1137314" cy="736801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b="0">
                <a:solidFill>
                  <a:schemeClr val="dk2"/>
                </a:solidFill>
                <a:latin typeface="Chivo Black"/>
                <a:ea typeface="Chivo Black"/>
                <a:cs typeface="Chivo Black"/>
                <a:sym typeface="Chiv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 sz="3500">
                <a:solidFill>
                  <a:schemeClr val="accen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Title and three columns ">
    <p:spTree>
      <p:nvGrpSpPr>
        <p:cNvPr id="78" name="Shape 2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2" name="Google Shape;2046;p31"/>
          <p:cNvSpPr txBox="1">
            <a:spLocks noGrp="1"/>
          </p:cNvSpPr>
          <p:nvPr>
            <p:ph type="title"/>
          </p:nvPr>
        </p:nvSpPr>
        <p:spPr>
          <a:xfrm>
            <a:off x="713250" y="483925"/>
            <a:ext cx="7717500" cy="5727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lstStyle>
            <a:lvl1pPr algn="r" lvl="0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9pPr>
          </a:lstStyle>
          <a:p/>
        </p:txBody>
      </p:sp>
      <p:sp>
        <p:nvSpPr>
          <p:cNvPr id="1049153" name="Google Shape;2047;p31"/>
          <p:cNvSpPr txBox="1">
            <a:spLocks noGrp="1"/>
          </p:cNvSpPr>
          <p:nvPr>
            <p:ph type="title" idx="2"/>
          </p:nvPr>
        </p:nvSpPr>
        <p:spPr>
          <a:xfrm rot="-7883">
            <a:off x="4459796" y="1400672"/>
            <a:ext cx="3401709" cy="407707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9154" name="Google Shape;2048;p31"/>
          <p:cNvSpPr txBox="1">
            <a:spLocks noGrp="1"/>
          </p:cNvSpPr>
          <p:nvPr>
            <p:ph type="subTitle" idx="1"/>
          </p:nvPr>
        </p:nvSpPr>
        <p:spPr>
          <a:xfrm rot="-7897">
            <a:off x="4460480" y="1752721"/>
            <a:ext cx="3395409" cy="657607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9155" name="Google Shape;2049;p31"/>
          <p:cNvSpPr txBox="1">
            <a:spLocks noGrp="1"/>
          </p:cNvSpPr>
          <p:nvPr>
            <p:ph type="title" idx="3"/>
          </p:nvPr>
        </p:nvSpPr>
        <p:spPr>
          <a:xfrm rot="-7883">
            <a:off x="4457046" y="2527646"/>
            <a:ext cx="3401709" cy="410707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9156" name="Google Shape;2050;p31"/>
          <p:cNvSpPr txBox="1">
            <a:spLocks noGrp="1"/>
          </p:cNvSpPr>
          <p:nvPr>
            <p:ph type="subTitle" idx="4"/>
          </p:nvPr>
        </p:nvSpPr>
        <p:spPr>
          <a:xfrm rot="-7897">
            <a:off x="4457751" y="2882521"/>
            <a:ext cx="3395709" cy="657907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9157" name="Google Shape;2051;p31"/>
          <p:cNvSpPr txBox="1">
            <a:spLocks noGrp="1"/>
          </p:cNvSpPr>
          <p:nvPr>
            <p:ph type="title" idx="5"/>
          </p:nvPr>
        </p:nvSpPr>
        <p:spPr>
          <a:xfrm rot="-7895">
            <a:off x="4457196" y="3657622"/>
            <a:ext cx="3396309" cy="414007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9158" name="Google Shape;2052;p31"/>
          <p:cNvSpPr txBox="1">
            <a:spLocks noGrp="1"/>
          </p:cNvSpPr>
          <p:nvPr>
            <p:ph type="subTitle" idx="6"/>
          </p:nvPr>
        </p:nvSpPr>
        <p:spPr>
          <a:xfrm rot="-7910">
            <a:off x="4458157" y="4015296"/>
            <a:ext cx="3390009" cy="658508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46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Google Shape;14;p3"/>
          <p:cNvSpPr txBox="1">
            <a:spLocks noGrp="1"/>
          </p:cNvSpPr>
          <p:nvPr>
            <p:ph type="title"/>
          </p:nvPr>
        </p:nvSpPr>
        <p:spPr>
          <a:xfrm>
            <a:off x="713225" y="2136400"/>
            <a:ext cx="4206000" cy="1254600"/>
          </a:xfrm>
          <a:prstGeom prst="rect"/>
        </p:spPr>
        <p:txBody>
          <a:bodyPr anchor="ctr" anchorCtr="0" bIns="91425" lIns="91425" rIns="91425" spcFirstLastPara="1" tIns="91425" wrap="square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300">
                <a:solidFill>
                  <a:schemeClr val="dk2"/>
                </a:solidFill>
              </a:defRPr>
            </a:lvl1pPr>
            <a:lvl2pPr algn="ctr"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algn="ctr"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algn="ctr"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algn="ctr"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algn="ctr"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algn="ctr"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algn="ctr"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algn="ctr"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48608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713225" y="3674250"/>
            <a:ext cx="2876100" cy="7035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09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572850"/>
            <a:ext cx="1905600" cy="12399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900"/>
              <a:buNone/>
              <a:defRPr sz="8500">
                <a:solidFill>
                  <a:schemeClr val="accent1"/>
                </a:solidFill>
              </a:defRPr>
            </a:lvl1pPr>
            <a:lvl2pPr algn="ctr" lvl="1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algn="ctr" lvl="2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algn="ctr" lvl="3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algn="ctr" lvl="4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algn="ctr" lvl="5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algn="ctr" lvl="6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algn="ctr" lvl="7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algn="ctr" lvl="8" rt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57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Google Shape;657;p10"/>
          <p:cNvSpPr txBox="1">
            <a:spLocks noGrp="1"/>
          </p:cNvSpPr>
          <p:nvPr>
            <p:ph type="title"/>
          </p:nvPr>
        </p:nvSpPr>
        <p:spPr>
          <a:xfrm>
            <a:off x="1161875" y="483925"/>
            <a:ext cx="5341800" cy="11421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Chivo"/>
                <a:ea typeface="Chivo"/>
                <a:cs typeface="Chivo"/>
                <a:sym typeface="Chiv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Chivo"/>
                <a:ea typeface="Chivo"/>
                <a:cs typeface="Chivo"/>
                <a:sym typeface="Chiv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Chivo"/>
                <a:ea typeface="Chivo"/>
                <a:cs typeface="Chivo"/>
                <a:sym typeface="Chiv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Chivo"/>
                <a:ea typeface="Chivo"/>
                <a:cs typeface="Chivo"/>
                <a:sym typeface="Chiv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Chivo"/>
                <a:ea typeface="Chivo"/>
                <a:cs typeface="Chivo"/>
                <a:sym typeface="Chiv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Chivo"/>
                <a:ea typeface="Chivo"/>
                <a:cs typeface="Chivo"/>
                <a:sym typeface="Chiv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Chivo"/>
                <a:ea typeface="Chivo"/>
                <a:cs typeface="Chivo"/>
                <a:sym typeface="Chiv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52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Google Shape;943;p17"/>
          <p:cNvSpPr txBox="1">
            <a:spLocks noGrp="1"/>
          </p:cNvSpPr>
          <p:nvPr>
            <p:ph type="title"/>
          </p:nvPr>
        </p:nvSpPr>
        <p:spPr>
          <a:xfrm>
            <a:off x="713250" y="483925"/>
            <a:ext cx="7717500" cy="5727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41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Google Shape;2134;p33"/>
          <p:cNvSpPr txBox="1">
            <a:spLocks noGrp="1"/>
          </p:cNvSpPr>
          <p:nvPr>
            <p:ph type="title"/>
          </p:nvPr>
        </p:nvSpPr>
        <p:spPr>
          <a:xfrm>
            <a:off x="713250" y="483925"/>
            <a:ext cx="7717500" cy="5727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lstStyle>
            <a:lvl1pPr algn="ctr" lvl="0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4CF64"/>
              </a:buClr>
              <a:buSzPts val="3000"/>
              <a:buNone/>
              <a:defRPr>
                <a:solidFill>
                  <a:srgbClr val="64CF64"/>
                </a:solidFill>
              </a:defRPr>
            </a:lvl9pPr>
          </a:lstStyle>
          <a:p/>
        </p:txBody>
      </p:sp>
      <p:sp>
        <p:nvSpPr>
          <p:cNvPr id="1048584" name="Google Shape;2135;p33"/>
          <p:cNvSpPr txBox="1">
            <a:spLocks noGrp="1"/>
          </p:cNvSpPr>
          <p:nvPr>
            <p:ph type="title" idx="2"/>
          </p:nvPr>
        </p:nvSpPr>
        <p:spPr>
          <a:xfrm rot="-8915">
            <a:off x="714296" y="1740897"/>
            <a:ext cx="2313608" cy="416105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8585" name="Google Shape;2136;p33"/>
          <p:cNvSpPr txBox="1">
            <a:spLocks noGrp="1"/>
          </p:cNvSpPr>
          <p:nvPr>
            <p:ph type="subTitle" idx="1"/>
          </p:nvPr>
        </p:nvSpPr>
        <p:spPr>
          <a:xfrm rot="-8932">
            <a:off x="714747" y="2170391"/>
            <a:ext cx="23094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8586" name="Google Shape;2137;p33"/>
          <p:cNvSpPr txBox="1">
            <a:spLocks noGrp="1"/>
          </p:cNvSpPr>
          <p:nvPr>
            <p:ph type="title" idx="3"/>
          </p:nvPr>
        </p:nvSpPr>
        <p:spPr>
          <a:xfrm rot="-8915">
            <a:off x="714296" y="2930025"/>
            <a:ext cx="2313608" cy="416105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algn="r"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8587" name="Google Shape;2138;p33"/>
          <p:cNvSpPr txBox="1">
            <a:spLocks noGrp="1"/>
          </p:cNvSpPr>
          <p:nvPr>
            <p:ph type="subTitle" idx="4"/>
          </p:nvPr>
        </p:nvSpPr>
        <p:spPr>
          <a:xfrm rot="-8932">
            <a:off x="714747" y="3359371"/>
            <a:ext cx="23094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algn="r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8588" name="Google Shape;2139;p33"/>
          <p:cNvSpPr txBox="1">
            <a:spLocks noGrp="1"/>
          </p:cNvSpPr>
          <p:nvPr>
            <p:ph type="title" idx="5"/>
          </p:nvPr>
        </p:nvSpPr>
        <p:spPr>
          <a:xfrm rot="-8915">
            <a:off x="6116121" y="1740897"/>
            <a:ext cx="2313608" cy="416105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8589" name="Google Shape;2140;p33"/>
          <p:cNvSpPr txBox="1">
            <a:spLocks noGrp="1"/>
          </p:cNvSpPr>
          <p:nvPr>
            <p:ph type="subTitle" idx="6"/>
          </p:nvPr>
        </p:nvSpPr>
        <p:spPr>
          <a:xfrm rot="-8932">
            <a:off x="6116572" y="2170391"/>
            <a:ext cx="23094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8590" name="Google Shape;2141;p33"/>
          <p:cNvSpPr txBox="1">
            <a:spLocks noGrp="1"/>
          </p:cNvSpPr>
          <p:nvPr>
            <p:ph type="title" idx="7"/>
          </p:nvPr>
        </p:nvSpPr>
        <p:spPr>
          <a:xfrm rot="-8915">
            <a:off x="6116121" y="2930025"/>
            <a:ext cx="2313608" cy="416105"/>
          </a:xfrm>
          <a:prstGeom prst="rect"/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2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None/>
              <a:defRPr sz="17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48591" name="Google Shape;2142;p33"/>
          <p:cNvSpPr txBox="1">
            <a:spLocks noGrp="1"/>
          </p:cNvSpPr>
          <p:nvPr>
            <p:ph type="subTitle" idx="8"/>
          </p:nvPr>
        </p:nvSpPr>
        <p:spPr>
          <a:xfrm rot="-8932">
            <a:off x="6116572" y="3359371"/>
            <a:ext cx="2309408" cy="692406"/>
          </a:xfrm>
          <a:prstGeom prst="rect"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image" Target="../media/image1.png"/><Relationship Id="rId27" Type="http://schemas.openxmlformats.org/officeDocument/2006/relationships/image" Target="../media/image2.png"/><Relationship Id="rId28" Type="http://schemas.openxmlformats.org/officeDocument/2006/relationships/image" Target="../media/image3.png"/><Relationship Id="rId29" Type="http://schemas.openxmlformats.org/officeDocument/2006/relationships/image" Target="../media/image4.png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7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6"/>
          <a:srcRect l="3613"/>
          <a:stretch>
            <a:fillRect/>
          </a:stretch>
        </p:blipFill>
        <p:spPr>
          <a:xfrm>
            <a:off x="0" y="2002264"/>
            <a:ext cx="3027759" cy="3141236"/>
          </a:xfrm>
          <a:prstGeom prst="rect"/>
        </p:spPr>
      </p:pic>
      <p:pic>
        <p:nvPicPr>
          <p:cNvPr id="2097153" name="Picture 6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7"/>
          <a:srcRect l="35640"/>
          <a:stretch>
            <a:fillRect/>
          </a:stretch>
        </p:blipFill>
        <p:spPr>
          <a:xfrm>
            <a:off x="0" y="2169261"/>
            <a:ext cx="1141809" cy="1774090"/>
          </a:xfrm>
          <a:prstGeom prst="rect"/>
        </p:spPr>
      </p:pic>
      <p:sp>
        <p:nvSpPr>
          <p:cNvPr id="1048576" name="Oval 15"/>
          <p:cNvSpPr/>
          <p:nvPr/>
        </p:nvSpPr>
        <p:spPr>
          <a:xfrm>
            <a:off x="6456759" y="1257300"/>
            <a:ext cx="2114550" cy="2114550"/>
          </a:xfrm>
          <a:prstGeom prst="ellipse"/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97154" name="Picture 8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8"/>
          <a:srcRect t="28813"/>
          <a:stretch>
            <a:fillRect/>
          </a:stretch>
        </p:blipFill>
        <p:spPr>
          <a:xfrm>
            <a:off x="5999560" y="1"/>
            <a:ext cx="1202540" cy="856055"/>
          </a:xfrm>
          <a:prstGeom prst="rect"/>
        </p:spPr>
      </p:pic>
      <p:pic>
        <p:nvPicPr>
          <p:cNvPr id="2097155" name="Picture 9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9"/>
          <a:srcRect b="23320"/>
          <a:stretch>
            <a:fillRect/>
          </a:stretch>
        </p:blipFill>
        <p:spPr>
          <a:xfrm>
            <a:off x="6456759" y="4572000"/>
            <a:ext cx="745301" cy="571500"/>
          </a:xfrm>
          <a:prstGeom prst="rect"/>
        </p:spPr>
      </p:pic>
      <p:sp>
        <p:nvSpPr>
          <p:cNvPr id="1048577" name="Rectangle 13"/>
          <p:cNvSpPr/>
          <p:nvPr/>
        </p:nvSpPr>
        <p:spPr>
          <a:xfrm>
            <a:off x="7828359" y="0"/>
            <a:ext cx="514350" cy="857250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578" name="Title Placeholder 1"/>
          <p:cNvSpPr>
            <a:spLocks noGrp="1"/>
          </p:cNvSpPr>
          <p:nvPr>
            <p:ph type="title"/>
          </p:nvPr>
        </p:nvSpPr>
        <p:spPr>
          <a:xfrm>
            <a:off x="484584" y="339538"/>
            <a:ext cx="7053542" cy="1050398"/>
          </a:xfrm>
          <a:prstGeom prst="rect"/>
        </p:spPr>
        <p:txBody>
          <a:bodyPr anchor="t" bIns="45720" lIns="91440" rIns="91440" rtlCol="0" tIns="45720" vert="horz">
            <a:noAutofit/>
          </a:bodyPr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79" name="Text Placeholder 2"/>
          <p:cNvSpPr>
            <a:spLocks noGrp="1"/>
          </p:cNvSpPr>
          <p:nvPr>
            <p:ph type="body" idx="1"/>
          </p:nvPr>
        </p:nvSpPr>
        <p:spPr>
          <a:xfrm>
            <a:off x="827484" y="1539689"/>
            <a:ext cx="6709906" cy="3146611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580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616730" y="1343026"/>
            <a:ext cx="742949" cy="228599"/>
          </a:xfrm>
          <a:prstGeom prst="rect"/>
        </p:spPr>
        <p:txBody>
          <a:bodyPr anchor="t" bIns="45720" lIns="91440" rIns="91440" rtlCol="0" tIns="45720" vert="horz"/>
          <a:lstStyle>
            <a:lvl1pPr algn="l">
              <a:defRPr b="0" sz="825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3/9/2026</a:t>
            </a:fld>
            <a:endParaRPr dirty="0" lang="en-US"/>
          </a:p>
        </p:txBody>
      </p:sp>
      <p:sp>
        <p:nvSpPr>
          <p:cNvPr id="1048581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713680" y="2418973"/>
            <a:ext cx="2894846" cy="228601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b="0" sz="825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dirty="0" lang="en-US"/>
          </a:p>
        </p:txBody>
      </p:sp>
      <p:sp>
        <p:nvSpPr>
          <p:cNvPr id="104858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4406" y="221797"/>
            <a:ext cx="628649" cy="575765"/>
          </a:xfrm>
          <a:prstGeom prst="rect"/>
        </p:spPr>
        <p:txBody>
          <a:bodyPr anchor="b" bIns="45720" lIns="91440" rIns="91440" rtlCol="0" tIns="45720" vert="horz"/>
          <a:lstStyle>
            <a:lvl1pPr algn="ctr">
              <a:defRPr b="0" sz="210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hf dt="0" ftr="0" hdr="0" sldNum="0"/>
  <p:txStyles>
    <p:titleStyle>
      <a:lvl1pPr algn="l" defTabSz="342900" eaLnBrk="1" hangingPunct="1" latinLnBrk="0" rtl="0">
        <a:spcBef>
          <a:spcPct val="0"/>
        </a:spcBef>
        <a:buNone/>
        <a:defRPr b="0" sz="315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342900" eaLnBrk="1" hangingPunct="1" indent="-257175" latinLnBrk="0" marL="257175" rtl="0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500" i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42900" eaLnBrk="1" hangingPunct="1" indent="-214313" latinLnBrk="0" marL="557213" rtl="0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350" i="0" kern="1200">
          <a:solidFill>
            <a:schemeClr val="tx1"/>
          </a:solidFill>
          <a:latin typeface="+mj-lt"/>
          <a:ea typeface="+mj-ea"/>
          <a:cs typeface="+mj-cs"/>
        </a:defRPr>
      </a:lvl2pPr>
      <a:lvl3pPr algn="l" defTabSz="342900" eaLnBrk="1" hangingPunct="1" indent="-171450" latinLnBrk="0" marL="857250" rtl="0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/>
          </a:solidFill>
          <a:latin typeface="+mj-lt"/>
          <a:ea typeface="+mj-ea"/>
          <a:cs typeface="+mj-cs"/>
        </a:defRPr>
      </a:lvl3pPr>
      <a:lvl4pPr algn="l" defTabSz="342900" eaLnBrk="1" hangingPunct="1" indent="-171450" latinLnBrk="0" marL="1200150" rtl="0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050" i="0" kern="1200">
          <a:solidFill>
            <a:schemeClr val="tx1"/>
          </a:solidFill>
          <a:latin typeface="+mj-lt"/>
          <a:ea typeface="+mj-ea"/>
          <a:cs typeface="+mj-cs"/>
        </a:defRPr>
      </a:lvl4pPr>
      <a:lvl5pPr algn="l" defTabSz="342900" eaLnBrk="1" hangingPunct="1" indent="-171450" latinLnBrk="0" marL="1543050" rtl="0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050" i="0" kern="1200">
          <a:solidFill>
            <a:schemeClr val="tx1"/>
          </a:solidFill>
          <a:latin typeface="+mj-lt"/>
          <a:ea typeface="+mj-ea"/>
          <a:cs typeface="+mj-cs"/>
        </a:defRPr>
      </a:lvl5pPr>
      <a:lvl6pPr algn="l" defTabSz="342900" eaLnBrk="1" hangingPunct="1" indent="-171450" latinLnBrk="0" marL="1885950" rtl="0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050" i="0" kern="1200">
          <a:solidFill>
            <a:schemeClr val="tx1"/>
          </a:solidFill>
          <a:latin typeface="+mj-lt"/>
          <a:ea typeface="+mj-ea"/>
          <a:cs typeface="+mj-cs"/>
        </a:defRPr>
      </a:lvl6pPr>
      <a:lvl7pPr algn="l" defTabSz="342900" eaLnBrk="1" hangingPunct="1" indent="-171450" latinLnBrk="0" marL="2228850" rtl="0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050" i="0" kern="1200">
          <a:solidFill>
            <a:schemeClr val="tx1"/>
          </a:solidFill>
          <a:latin typeface="+mj-lt"/>
          <a:ea typeface="+mj-ea"/>
          <a:cs typeface="+mj-cs"/>
        </a:defRPr>
      </a:lvl7pPr>
      <a:lvl8pPr algn="l" defTabSz="342900" eaLnBrk="1" hangingPunct="1" indent="-171450" latinLnBrk="0" marL="2571750" rtl="0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050" i="0" kern="1200">
          <a:solidFill>
            <a:schemeClr val="tx1"/>
          </a:solidFill>
          <a:latin typeface="+mj-lt"/>
          <a:ea typeface="+mj-ea"/>
          <a:cs typeface="+mj-cs"/>
        </a:defRPr>
      </a:lvl8pPr>
      <a:lvl9pPr algn="l" defTabSz="342900" eaLnBrk="1" hangingPunct="1" indent="-171450" latinLnBrk="0" marL="2914650" rtl="0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05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algn="l" defTabSz="342900" eaLnBrk="1" hangingPunct="1" latinLnBrk="0" marL="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18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jpe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18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4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/>
          </p:nvPr>
        </p:nvSpPr>
        <p:spPr>
          <a:xfrm>
            <a:off x="6800850" y="1375966"/>
            <a:ext cx="1143676" cy="45719"/>
          </a:xfrm>
        </p:spPr>
        <p:txBody>
          <a:bodyPr/>
          <a:p>
            <a:r>
              <a:rPr dirty="0" lang="en-GB"/>
              <a:t> </a:t>
            </a:r>
          </a:p>
        </p:txBody>
      </p:sp>
      <p:sp>
        <p:nvSpPr>
          <p:cNvPr id="1048772" name="Объект 2"/>
          <p:cNvSpPr>
            <a:spLocks noGrp="1"/>
          </p:cNvSpPr>
          <p:nvPr>
            <p:ph idx="1"/>
          </p:nvPr>
        </p:nvSpPr>
        <p:spPr>
          <a:xfrm flipH="1">
            <a:off x="7537389" y="4597400"/>
            <a:ext cx="45719" cy="88900"/>
          </a:xfrm>
        </p:spPr>
        <p:txBody>
          <a:bodyPr>
            <a:normAutofit fontScale="25000" lnSpcReduction="20000"/>
          </a:bodyPr>
          <a:p>
            <a:pPr indent="0" marL="0">
              <a:buNone/>
            </a:pPr>
            <a:r>
              <a:rPr dirty="0" lang="en-GB"/>
              <a:t>  </a:t>
            </a:r>
          </a:p>
        </p:txBody>
      </p:sp>
      <p:pic>
        <p:nvPicPr>
          <p:cNvPr id="2097158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537745" y="174014"/>
            <a:ext cx="3689600" cy="16672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algn="tl" blurRad="76200" dir="7800000" dist="381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contrasting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48773" name="Заголовок 1"/>
          <p:cNvSpPr txBox="1"/>
          <p:nvPr/>
        </p:nvSpPr>
        <p:spPr>
          <a:xfrm>
            <a:off x="1992035" y="1841240"/>
            <a:ext cx="5380653" cy="2845059"/>
          </a:xfrm>
          <a:prstGeom prst="rect"/>
        </p:spPr>
        <p:txBody>
          <a:bodyPr anchor="t" bIns="45720" lIns="91440" rIns="91440" rtlCol="0" tIns="45720" vert="horz">
            <a:normAutofit fontScale="99405" lnSpcReduction="10000"/>
          </a:bodyPr>
          <a:lstStyle>
            <a:lvl1pPr algn="l" defTabSz="342900" eaLnBrk="1" hangingPunct="1" latinLnBrk="0" rtl="0">
              <a:spcBef>
                <a:spcPct val="0"/>
              </a:spcBef>
              <a:buNone/>
              <a:defRPr b="0" sz="315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buClrTx/>
              <a:buFontTx/>
            </a:pP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SAMARQAND AGROINNOVATSIYALAR VA TADQIQOTLAR INSTITUTI</a:t>
            </a:r>
            <a:b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Iqtisodiyot</a:t>
            </a: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boshqaruv</a:t>
            </a: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fakulteti</a:t>
            </a:r>
            <a:b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Biznesni</a:t>
            </a: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boshqarish</a:t>
            </a: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yo'nalishi</a:t>
            </a:r>
            <a:r>
              <a:rPr dirty="0" sz="2400" lang="ru-RU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bosqich</a:t>
            </a: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talabasi</a:t>
            </a: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Mamasharipova</a:t>
            </a:r>
            <a:r>
              <a:rPr dirty="0" sz="2400" lang="en-US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400" lang="en-US" err="1">
                <a:ln>
                  <a:solidFill>
                    <a:schemeClr val="accent1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Ozodaning</a:t>
            </a:r>
            <a:endParaRPr altLang="en-US" dirty="0" lang="zh-CN"/>
          </a:p>
        </p:txBody>
      </p:sp>
      <p:sp>
        <p:nvSpPr>
          <p:cNvPr id="1048775" name="Прямоугольник 7"/>
          <p:cNvSpPr/>
          <p:nvPr/>
        </p:nvSpPr>
        <p:spPr>
          <a:xfrm>
            <a:off x="2800816" y="4151630"/>
            <a:ext cx="3763090" cy="891541"/>
          </a:xfrm>
          <a:prstGeom prst="rect"/>
          <a:noFill/>
        </p:spPr>
        <p:txBody>
          <a:bodyPr bIns="45720" lIns="91440" rIns="91440" tIns="45720" wrap="none">
            <a:spAutoFit/>
            <a:scene3d>
              <a:camera prst="orthographicFront"/>
              <a:lightRig dir="t" rig="harsh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p>
            <a:pPr algn="ctr"/>
            <a:r>
              <a:rPr b="1" cap="none" dirty="0" sz="5400" lang="en-GB" spc="0">
                <a:solidFill>
                  <a:schemeClr val="accent3"/>
                </a:solidFill>
                <a:effectLst/>
              </a:rPr>
              <a:t>TAQDIMOTI</a:t>
            </a:r>
            <a:endParaRPr b="1" cap="none" dirty="0" sz="5400" lang="ru-RU" spc="0"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831"/>
        </a:solidFill>
        <a:effectLst/>
      </p:bgPr>
    </p:bg>
    <p:spTree>
      <p:nvGrpSpPr>
        <p:cNvPr id="69" name="Shape 3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Google Shape;3156;p42"/>
          <p:cNvSpPr/>
          <p:nvPr/>
        </p:nvSpPr>
        <p:spPr>
          <a:xfrm>
            <a:off x="5595375" y="3544950"/>
            <a:ext cx="3121500" cy="1080600"/>
          </a:xfrm>
          <a:prstGeom prst="rect"/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2097160" name="Рисунок 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/>
          <a:srcRect l="12011" r="23052"/>
          <a:stretch>
            <a:fillRect/>
          </a:stretch>
        </p:blipFill>
        <p:spPr>
          <a:xfrm>
            <a:off x="4995851" y="517950"/>
            <a:ext cx="3511467" cy="3910142"/>
          </a:xfrm>
          <a:prstGeom prst="rect"/>
        </p:spPr>
      </p:pic>
      <p:sp>
        <p:nvSpPr>
          <p:cNvPr id="1048782" name="Google Shape;3159;p42"/>
          <p:cNvSpPr/>
          <p:nvPr/>
        </p:nvSpPr>
        <p:spPr>
          <a:xfrm>
            <a:off x="495850" y="1627350"/>
            <a:ext cx="3656100" cy="1080600"/>
          </a:xfrm>
          <a:prstGeom prst="rect"/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83" name="Google Shape;3160;p42"/>
          <p:cNvSpPr/>
          <p:nvPr/>
        </p:nvSpPr>
        <p:spPr>
          <a:xfrm>
            <a:off x="-5954" y="1275798"/>
            <a:ext cx="6379500" cy="1531696"/>
          </a:xfrm>
          <a:prstGeom prst="rect"/>
          <a:solidFill>
            <a:schemeClr val="lt2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8784" name="Google Shape;3161;p42"/>
          <p:cNvSpPr txBox="1">
            <a:spLocks noGrp="1"/>
          </p:cNvSpPr>
          <p:nvPr>
            <p:ph type="ctrTitle"/>
          </p:nvPr>
        </p:nvSpPr>
        <p:spPr>
          <a:xfrm>
            <a:off x="228602" y="1274443"/>
            <a:ext cx="5558690" cy="1361601"/>
          </a:xfrm>
          <a:prstGeom prst="rect"/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dirty="0" sz="4800" lang="en-US" err="1">
                <a:solidFill>
                  <a:srgbClr val="023831"/>
                </a:solidFill>
              </a:rPr>
              <a:t>Prepered</a:t>
            </a:r>
            <a:r>
              <a:rPr dirty="0" sz="4800" lang="en-US">
                <a:solidFill>
                  <a:srgbClr val="023831"/>
                </a:solidFill>
              </a:rPr>
              <a:t> Vegetable</a:t>
            </a:r>
            <a:endParaRPr altLang="en-US" dirty="0" lang="zh-CN"/>
          </a:p>
        </p:txBody>
      </p:sp>
      <p:grpSp>
        <p:nvGrpSpPr>
          <p:cNvPr id="70" name="Google Shape;3163;p42"/>
          <p:cNvGrpSpPr/>
          <p:nvPr/>
        </p:nvGrpSpPr>
        <p:grpSpPr>
          <a:xfrm rot="1716091">
            <a:off x="91527" y="2797413"/>
            <a:ext cx="890401" cy="870572"/>
            <a:chOff x="-2048125" y="2702750"/>
            <a:chExt cx="966550" cy="945025"/>
          </a:xfrm>
        </p:grpSpPr>
        <p:sp>
          <p:nvSpPr>
            <p:cNvPr id="1048785" name="Google Shape;3164;p42"/>
            <p:cNvSpPr/>
            <p:nvPr/>
          </p:nvSpPr>
          <p:spPr>
            <a:xfrm>
              <a:off x="-2048125" y="2783650"/>
              <a:ext cx="316900" cy="528975"/>
            </a:xfrm>
            <a:custGeom>
              <a:avLst/>
              <a:ahLst/>
              <a:rect l="l" t="t" r="r" b="b"/>
              <a:pathLst>
                <a:path w="12676" h="21159" extrusionOk="0">
                  <a:moveTo>
                    <a:pt x="9974" y="0"/>
                  </a:moveTo>
                  <a:cubicBezTo>
                    <a:pt x="9532" y="0"/>
                    <a:pt x="9123" y="125"/>
                    <a:pt x="8940" y="509"/>
                  </a:cubicBezTo>
                  <a:cubicBezTo>
                    <a:pt x="8740" y="876"/>
                    <a:pt x="8806" y="1376"/>
                    <a:pt x="8840" y="1777"/>
                  </a:cubicBezTo>
                  <a:cubicBezTo>
                    <a:pt x="8907" y="2444"/>
                    <a:pt x="9040" y="3077"/>
                    <a:pt x="9240" y="3711"/>
                  </a:cubicBezTo>
                  <a:cubicBezTo>
                    <a:pt x="9374" y="4145"/>
                    <a:pt x="9674" y="4679"/>
                    <a:pt x="9774" y="5146"/>
                  </a:cubicBezTo>
                  <a:cubicBezTo>
                    <a:pt x="9941" y="5379"/>
                    <a:pt x="9874" y="5579"/>
                    <a:pt x="9574" y="5779"/>
                  </a:cubicBezTo>
                  <a:cubicBezTo>
                    <a:pt x="9474" y="5713"/>
                    <a:pt x="9340" y="5613"/>
                    <a:pt x="9240" y="5546"/>
                  </a:cubicBezTo>
                  <a:cubicBezTo>
                    <a:pt x="8973" y="5312"/>
                    <a:pt x="8740" y="5079"/>
                    <a:pt x="8506" y="4812"/>
                  </a:cubicBezTo>
                  <a:cubicBezTo>
                    <a:pt x="7772" y="3945"/>
                    <a:pt x="7372" y="2811"/>
                    <a:pt x="6505" y="2077"/>
                  </a:cubicBezTo>
                  <a:cubicBezTo>
                    <a:pt x="5704" y="1343"/>
                    <a:pt x="4570" y="1143"/>
                    <a:pt x="3536" y="1143"/>
                  </a:cubicBezTo>
                  <a:cubicBezTo>
                    <a:pt x="2769" y="1176"/>
                    <a:pt x="2135" y="1476"/>
                    <a:pt x="2235" y="2310"/>
                  </a:cubicBezTo>
                  <a:cubicBezTo>
                    <a:pt x="2302" y="2911"/>
                    <a:pt x="2569" y="3578"/>
                    <a:pt x="2735" y="4145"/>
                  </a:cubicBezTo>
                  <a:cubicBezTo>
                    <a:pt x="2902" y="4679"/>
                    <a:pt x="3069" y="5212"/>
                    <a:pt x="3236" y="5713"/>
                  </a:cubicBezTo>
                  <a:cubicBezTo>
                    <a:pt x="2533" y="5600"/>
                    <a:pt x="1782" y="5464"/>
                    <a:pt x="1064" y="5464"/>
                  </a:cubicBezTo>
                  <a:cubicBezTo>
                    <a:pt x="931" y="5464"/>
                    <a:pt x="798" y="5469"/>
                    <a:pt x="667" y="5479"/>
                  </a:cubicBezTo>
                  <a:cubicBezTo>
                    <a:pt x="234" y="5513"/>
                    <a:pt x="67" y="5679"/>
                    <a:pt x="67" y="6146"/>
                  </a:cubicBezTo>
                  <a:cubicBezTo>
                    <a:pt x="0" y="7381"/>
                    <a:pt x="467" y="8915"/>
                    <a:pt x="1668" y="9449"/>
                  </a:cubicBezTo>
                  <a:cubicBezTo>
                    <a:pt x="1635" y="10049"/>
                    <a:pt x="2135" y="10449"/>
                    <a:pt x="2702" y="10616"/>
                  </a:cubicBezTo>
                  <a:cubicBezTo>
                    <a:pt x="3736" y="10850"/>
                    <a:pt x="4804" y="10883"/>
                    <a:pt x="5871" y="11150"/>
                  </a:cubicBezTo>
                  <a:cubicBezTo>
                    <a:pt x="6238" y="11283"/>
                    <a:pt x="7305" y="11450"/>
                    <a:pt x="7239" y="11984"/>
                  </a:cubicBezTo>
                  <a:cubicBezTo>
                    <a:pt x="7239" y="12151"/>
                    <a:pt x="6972" y="12351"/>
                    <a:pt x="6972" y="12584"/>
                  </a:cubicBezTo>
                  <a:cubicBezTo>
                    <a:pt x="6938" y="12751"/>
                    <a:pt x="6972" y="12918"/>
                    <a:pt x="7005" y="13051"/>
                  </a:cubicBezTo>
                  <a:cubicBezTo>
                    <a:pt x="6908" y="13037"/>
                    <a:pt x="6812" y="13029"/>
                    <a:pt x="6715" y="13029"/>
                  </a:cubicBezTo>
                  <a:cubicBezTo>
                    <a:pt x="6578" y="13029"/>
                    <a:pt x="6441" y="13046"/>
                    <a:pt x="6305" y="13085"/>
                  </a:cubicBezTo>
                  <a:cubicBezTo>
                    <a:pt x="5838" y="13251"/>
                    <a:pt x="5704" y="13552"/>
                    <a:pt x="5404" y="13885"/>
                  </a:cubicBezTo>
                  <a:cubicBezTo>
                    <a:pt x="5104" y="14252"/>
                    <a:pt x="4704" y="14286"/>
                    <a:pt x="4570" y="14819"/>
                  </a:cubicBezTo>
                  <a:cubicBezTo>
                    <a:pt x="4503" y="15186"/>
                    <a:pt x="4570" y="15586"/>
                    <a:pt x="4770" y="15887"/>
                  </a:cubicBezTo>
                  <a:cubicBezTo>
                    <a:pt x="5037" y="16320"/>
                    <a:pt x="5504" y="16587"/>
                    <a:pt x="5938" y="16821"/>
                  </a:cubicBezTo>
                  <a:cubicBezTo>
                    <a:pt x="6171" y="16987"/>
                    <a:pt x="6438" y="17121"/>
                    <a:pt x="6672" y="17321"/>
                  </a:cubicBezTo>
                  <a:cubicBezTo>
                    <a:pt x="6972" y="17588"/>
                    <a:pt x="7005" y="17855"/>
                    <a:pt x="7172" y="18222"/>
                  </a:cubicBezTo>
                  <a:cubicBezTo>
                    <a:pt x="7305" y="18622"/>
                    <a:pt x="7506" y="18589"/>
                    <a:pt x="7872" y="18689"/>
                  </a:cubicBezTo>
                  <a:cubicBezTo>
                    <a:pt x="8673" y="18889"/>
                    <a:pt x="9307" y="19356"/>
                    <a:pt x="10007" y="19823"/>
                  </a:cubicBezTo>
                  <a:cubicBezTo>
                    <a:pt x="10207" y="19956"/>
                    <a:pt x="10474" y="20090"/>
                    <a:pt x="10641" y="20223"/>
                  </a:cubicBezTo>
                  <a:cubicBezTo>
                    <a:pt x="10808" y="20423"/>
                    <a:pt x="11041" y="20357"/>
                    <a:pt x="10641" y="20457"/>
                  </a:cubicBezTo>
                  <a:cubicBezTo>
                    <a:pt x="10596" y="20466"/>
                    <a:pt x="10549" y="20470"/>
                    <a:pt x="10503" y="20470"/>
                  </a:cubicBezTo>
                  <a:cubicBezTo>
                    <a:pt x="10208" y="20470"/>
                    <a:pt x="9900" y="20305"/>
                    <a:pt x="9640" y="20190"/>
                  </a:cubicBezTo>
                  <a:cubicBezTo>
                    <a:pt x="8940" y="19923"/>
                    <a:pt x="8273" y="19589"/>
                    <a:pt x="7606" y="19222"/>
                  </a:cubicBezTo>
                  <a:cubicBezTo>
                    <a:pt x="7039" y="18889"/>
                    <a:pt x="6538" y="18455"/>
                    <a:pt x="5971" y="18122"/>
                  </a:cubicBezTo>
                  <a:cubicBezTo>
                    <a:pt x="5790" y="18008"/>
                    <a:pt x="5593" y="17941"/>
                    <a:pt x="5381" y="17941"/>
                  </a:cubicBezTo>
                  <a:cubicBezTo>
                    <a:pt x="5281" y="17941"/>
                    <a:pt x="5177" y="17956"/>
                    <a:pt x="5070" y="17988"/>
                  </a:cubicBezTo>
                  <a:cubicBezTo>
                    <a:pt x="4804" y="18122"/>
                    <a:pt x="4603" y="18355"/>
                    <a:pt x="4637" y="18689"/>
                  </a:cubicBezTo>
                  <a:cubicBezTo>
                    <a:pt x="4637" y="19022"/>
                    <a:pt x="5004" y="19222"/>
                    <a:pt x="4904" y="19556"/>
                  </a:cubicBezTo>
                  <a:cubicBezTo>
                    <a:pt x="4804" y="19856"/>
                    <a:pt x="4103" y="20123"/>
                    <a:pt x="3836" y="20390"/>
                  </a:cubicBezTo>
                  <a:cubicBezTo>
                    <a:pt x="3903" y="20557"/>
                    <a:pt x="3970" y="20757"/>
                    <a:pt x="4036" y="20924"/>
                  </a:cubicBezTo>
                  <a:cubicBezTo>
                    <a:pt x="4337" y="20523"/>
                    <a:pt x="4737" y="20357"/>
                    <a:pt x="5204" y="20123"/>
                  </a:cubicBezTo>
                  <a:cubicBezTo>
                    <a:pt x="5404" y="19990"/>
                    <a:pt x="5571" y="19823"/>
                    <a:pt x="5537" y="19556"/>
                  </a:cubicBezTo>
                  <a:cubicBezTo>
                    <a:pt x="5506" y="19244"/>
                    <a:pt x="4718" y="18409"/>
                    <a:pt x="5430" y="18409"/>
                  </a:cubicBezTo>
                  <a:cubicBezTo>
                    <a:pt x="5481" y="18409"/>
                    <a:pt x="5538" y="18413"/>
                    <a:pt x="5604" y="18422"/>
                  </a:cubicBezTo>
                  <a:cubicBezTo>
                    <a:pt x="5838" y="18455"/>
                    <a:pt x="6138" y="18755"/>
                    <a:pt x="6305" y="18922"/>
                  </a:cubicBezTo>
                  <a:cubicBezTo>
                    <a:pt x="6605" y="19122"/>
                    <a:pt x="6905" y="19322"/>
                    <a:pt x="7205" y="19523"/>
                  </a:cubicBezTo>
                  <a:cubicBezTo>
                    <a:pt x="7772" y="19890"/>
                    <a:pt x="8339" y="20223"/>
                    <a:pt x="8940" y="20490"/>
                  </a:cubicBezTo>
                  <a:cubicBezTo>
                    <a:pt x="9440" y="20757"/>
                    <a:pt x="10107" y="21124"/>
                    <a:pt x="10674" y="21157"/>
                  </a:cubicBezTo>
                  <a:cubicBezTo>
                    <a:pt x="10690" y="21158"/>
                    <a:pt x="10705" y="21158"/>
                    <a:pt x="10721" y="21158"/>
                  </a:cubicBezTo>
                  <a:cubicBezTo>
                    <a:pt x="11426" y="21158"/>
                    <a:pt x="11827" y="20415"/>
                    <a:pt x="11141" y="20023"/>
                  </a:cubicBezTo>
                  <a:cubicBezTo>
                    <a:pt x="10541" y="19656"/>
                    <a:pt x="9974" y="19289"/>
                    <a:pt x="9407" y="18922"/>
                  </a:cubicBezTo>
                  <a:cubicBezTo>
                    <a:pt x="9173" y="18755"/>
                    <a:pt x="8940" y="18555"/>
                    <a:pt x="8673" y="18422"/>
                  </a:cubicBezTo>
                  <a:cubicBezTo>
                    <a:pt x="8440" y="18322"/>
                    <a:pt x="8139" y="18355"/>
                    <a:pt x="7939" y="18255"/>
                  </a:cubicBezTo>
                  <a:cubicBezTo>
                    <a:pt x="7472" y="18055"/>
                    <a:pt x="7405" y="17421"/>
                    <a:pt x="7072" y="17088"/>
                  </a:cubicBezTo>
                  <a:cubicBezTo>
                    <a:pt x="6638" y="16654"/>
                    <a:pt x="6071" y="16454"/>
                    <a:pt x="5604" y="16087"/>
                  </a:cubicBezTo>
                  <a:cubicBezTo>
                    <a:pt x="5237" y="15820"/>
                    <a:pt x="4737" y="15220"/>
                    <a:pt x="5137" y="14719"/>
                  </a:cubicBezTo>
                  <a:cubicBezTo>
                    <a:pt x="5271" y="14552"/>
                    <a:pt x="5604" y="14486"/>
                    <a:pt x="5771" y="14319"/>
                  </a:cubicBezTo>
                  <a:cubicBezTo>
                    <a:pt x="6071" y="14052"/>
                    <a:pt x="6071" y="13652"/>
                    <a:pt x="6572" y="13585"/>
                  </a:cubicBezTo>
                  <a:cubicBezTo>
                    <a:pt x="6634" y="13575"/>
                    <a:pt x="6697" y="13570"/>
                    <a:pt x="6760" y="13570"/>
                  </a:cubicBezTo>
                  <a:cubicBezTo>
                    <a:pt x="7096" y="13570"/>
                    <a:pt x="7424" y="13706"/>
                    <a:pt x="7706" y="13819"/>
                  </a:cubicBezTo>
                  <a:cubicBezTo>
                    <a:pt x="7738" y="13828"/>
                    <a:pt x="7768" y="13832"/>
                    <a:pt x="7796" y="13832"/>
                  </a:cubicBezTo>
                  <a:cubicBezTo>
                    <a:pt x="8067" y="13832"/>
                    <a:pt x="8177" y="13439"/>
                    <a:pt x="7906" y="13318"/>
                  </a:cubicBezTo>
                  <a:cubicBezTo>
                    <a:pt x="7472" y="13185"/>
                    <a:pt x="7372" y="12784"/>
                    <a:pt x="7539" y="12418"/>
                  </a:cubicBezTo>
                  <a:cubicBezTo>
                    <a:pt x="7639" y="12251"/>
                    <a:pt x="7706" y="12217"/>
                    <a:pt x="7772" y="12084"/>
                  </a:cubicBezTo>
                  <a:cubicBezTo>
                    <a:pt x="7839" y="11951"/>
                    <a:pt x="7939" y="11850"/>
                    <a:pt x="7906" y="11684"/>
                  </a:cubicBezTo>
                  <a:cubicBezTo>
                    <a:pt x="7839" y="11283"/>
                    <a:pt x="7239" y="11183"/>
                    <a:pt x="6938" y="11050"/>
                  </a:cubicBezTo>
                  <a:cubicBezTo>
                    <a:pt x="6271" y="10816"/>
                    <a:pt x="5571" y="10616"/>
                    <a:pt x="4870" y="10449"/>
                  </a:cubicBezTo>
                  <a:cubicBezTo>
                    <a:pt x="4470" y="10349"/>
                    <a:pt x="4036" y="10283"/>
                    <a:pt x="3636" y="10216"/>
                  </a:cubicBezTo>
                  <a:cubicBezTo>
                    <a:pt x="3436" y="10216"/>
                    <a:pt x="3269" y="10183"/>
                    <a:pt x="3102" y="10149"/>
                  </a:cubicBezTo>
                  <a:cubicBezTo>
                    <a:pt x="2936" y="10116"/>
                    <a:pt x="2802" y="10083"/>
                    <a:pt x="2635" y="10049"/>
                  </a:cubicBezTo>
                  <a:cubicBezTo>
                    <a:pt x="2502" y="9849"/>
                    <a:pt x="2369" y="9616"/>
                    <a:pt x="2235" y="9382"/>
                  </a:cubicBezTo>
                  <a:cubicBezTo>
                    <a:pt x="2268" y="9249"/>
                    <a:pt x="2202" y="9082"/>
                    <a:pt x="2068" y="9048"/>
                  </a:cubicBezTo>
                  <a:cubicBezTo>
                    <a:pt x="1068" y="8748"/>
                    <a:pt x="434" y="7481"/>
                    <a:pt x="534" y="6447"/>
                  </a:cubicBezTo>
                  <a:cubicBezTo>
                    <a:pt x="574" y="6021"/>
                    <a:pt x="886" y="5928"/>
                    <a:pt x="1244" y="5928"/>
                  </a:cubicBezTo>
                  <a:cubicBezTo>
                    <a:pt x="1475" y="5928"/>
                    <a:pt x="1726" y="5966"/>
                    <a:pt x="1935" y="5980"/>
                  </a:cubicBezTo>
                  <a:cubicBezTo>
                    <a:pt x="2469" y="6013"/>
                    <a:pt x="2969" y="6080"/>
                    <a:pt x="3503" y="6180"/>
                  </a:cubicBezTo>
                  <a:cubicBezTo>
                    <a:pt x="3603" y="6180"/>
                    <a:pt x="3736" y="6080"/>
                    <a:pt x="3703" y="5946"/>
                  </a:cubicBezTo>
                  <a:cubicBezTo>
                    <a:pt x="3436" y="4945"/>
                    <a:pt x="3169" y="3945"/>
                    <a:pt x="2869" y="2944"/>
                  </a:cubicBezTo>
                  <a:cubicBezTo>
                    <a:pt x="2735" y="2510"/>
                    <a:pt x="2402" y="1977"/>
                    <a:pt x="3036" y="1676"/>
                  </a:cubicBezTo>
                  <a:cubicBezTo>
                    <a:pt x="3107" y="1634"/>
                    <a:pt x="3197" y="1621"/>
                    <a:pt x="3292" y="1621"/>
                  </a:cubicBezTo>
                  <a:cubicBezTo>
                    <a:pt x="3419" y="1621"/>
                    <a:pt x="3555" y="1643"/>
                    <a:pt x="3669" y="1643"/>
                  </a:cubicBezTo>
                  <a:cubicBezTo>
                    <a:pt x="4203" y="1676"/>
                    <a:pt x="4804" y="1743"/>
                    <a:pt x="5304" y="1977"/>
                  </a:cubicBezTo>
                  <a:cubicBezTo>
                    <a:pt x="6405" y="2377"/>
                    <a:pt x="6838" y="3378"/>
                    <a:pt x="7405" y="4278"/>
                  </a:cubicBezTo>
                  <a:cubicBezTo>
                    <a:pt x="7872" y="4979"/>
                    <a:pt x="8440" y="5679"/>
                    <a:pt x="9107" y="6146"/>
                  </a:cubicBezTo>
                  <a:cubicBezTo>
                    <a:pt x="9336" y="6292"/>
                    <a:pt x="9616" y="6438"/>
                    <a:pt x="9876" y="6438"/>
                  </a:cubicBezTo>
                  <a:cubicBezTo>
                    <a:pt x="10033" y="6438"/>
                    <a:pt x="10182" y="6385"/>
                    <a:pt x="10308" y="6246"/>
                  </a:cubicBezTo>
                  <a:cubicBezTo>
                    <a:pt x="10775" y="5746"/>
                    <a:pt x="10174" y="4979"/>
                    <a:pt x="9974" y="4478"/>
                  </a:cubicBezTo>
                  <a:cubicBezTo>
                    <a:pt x="9607" y="3578"/>
                    <a:pt x="9407" y="2577"/>
                    <a:pt x="9340" y="1576"/>
                  </a:cubicBezTo>
                  <a:cubicBezTo>
                    <a:pt x="9340" y="1276"/>
                    <a:pt x="9307" y="776"/>
                    <a:pt x="9674" y="576"/>
                  </a:cubicBezTo>
                  <a:cubicBezTo>
                    <a:pt x="9727" y="544"/>
                    <a:pt x="9810" y="532"/>
                    <a:pt x="9906" y="532"/>
                  </a:cubicBezTo>
                  <a:cubicBezTo>
                    <a:pt x="10113" y="532"/>
                    <a:pt x="10382" y="586"/>
                    <a:pt x="10541" y="609"/>
                  </a:cubicBezTo>
                  <a:cubicBezTo>
                    <a:pt x="11275" y="742"/>
                    <a:pt x="12109" y="1176"/>
                    <a:pt x="12109" y="2077"/>
                  </a:cubicBezTo>
                  <a:cubicBezTo>
                    <a:pt x="12109" y="2239"/>
                    <a:pt x="12245" y="2333"/>
                    <a:pt x="12375" y="2333"/>
                  </a:cubicBezTo>
                  <a:cubicBezTo>
                    <a:pt x="12486" y="2333"/>
                    <a:pt x="12594" y="2264"/>
                    <a:pt x="12609" y="2110"/>
                  </a:cubicBezTo>
                  <a:cubicBezTo>
                    <a:pt x="12676" y="1209"/>
                    <a:pt x="12042" y="509"/>
                    <a:pt x="11208" y="242"/>
                  </a:cubicBezTo>
                  <a:cubicBezTo>
                    <a:pt x="10891" y="125"/>
                    <a:pt x="10416" y="0"/>
                    <a:pt x="99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86" name="Google Shape;3165;p42"/>
            <p:cNvSpPr/>
            <p:nvPr/>
          </p:nvSpPr>
          <p:spPr>
            <a:xfrm>
              <a:off x="-1921375" y="3363375"/>
              <a:ext cx="54800" cy="40125"/>
            </a:xfrm>
            <a:custGeom>
              <a:avLst/>
              <a:ahLst/>
              <a:rect l="l" t="t" r="r" b="b"/>
              <a:pathLst>
                <a:path w="2192" h="1605" extrusionOk="0">
                  <a:moveTo>
                    <a:pt x="1869" y="1"/>
                  </a:moveTo>
                  <a:cubicBezTo>
                    <a:pt x="1858" y="1"/>
                    <a:pt x="1847" y="1"/>
                    <a:pt x="1835" y="3"/>
                  </a:cubicBezTo>
                  <a:cubicBezTo>
                    <a:pt x="1455" y="45"/>
                    <a:pt x="1062" y="87"/>
                    <a:pt x="673" y="87"/>
                  </a:cubicBezTo>
                  <a:cubicBezTo>
                    <a:pt x="446" y="87"/>
                    <a:pt x="221" y="73"/>
                    <a:pt x="0" y="36"/>
                  </a:cubicBezTo>
                  <a:lnTo>
                    <a:pt x="0" y="36"/>
                  </a:lnTo>
                  <a:cubicBezTo>
                    <a:pt x="134" y="236"/>
                    <a:pt x="234" y="403"/>
                    <a:pt x="367" y="603"/>
                  </a:cubicBezTo>
                  <a:cubicBezTo>
                    <a:pt x="634" y="603"/>
                    <a:pt x="868" y="603"/>
                    <a:pt x="1135" y="570"/>
                  </a:cubicBezTo>
                  <a:lnTo>
                    <a:pt x="1135" y="570"/>
                  </a:lnTo>
                  <a:cubicBezTo>
                    <a:pt x="968" y="770"/>
                    <a:pt x="868" y="1004"/>
                    <a:pt x="801" y="1204"/>
                  </a:cubicBezTo>
                  <a:cubicBezTo>
                    <a:pt x="901" y="1337"/>
                    <a:pt x="1001" y="1471"/>
                    <a:pt x="1101" y="1604"/>
                  </a:cubicBezTo>
                  <a:cubicBezTo>
                    <a:pt x="1068" y="1104"/>
                    <a:pt x="1535" y="703"/>
                    <a:pt x="1969" y="470"/>
                  </a:cubicBezTo>
                  <a:cubicBezTo>
                    <a:pt x="2192" y="342"/>
                    <a:pt x="2110" y="1"/>
                    <a:pt x="18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87" name="Google Shape;3166;p42"/>
            <p:cNvSpPr/>
            <p:nvPr/>
          </p:nvSpPr>
          <p:spPr>
            <a:xfrm>
              <a:off x="-1874675" y="3407550"/>
              <a:ext cx="221850" cy="53825"/>
            </a:xfrm>
            <a:custGeom>
              <a:avLst/>
              <a:ahLst/>
              <a:rect l="l" t="t" r="r" b="b"/>
              <a:pathLst>
                <a:path w="8874" h="2153" extrusionOk="0">
                  <a:moveTo>
                    <a:pt x="7843" y="0"/>
                  </a:moveTo>
                  <a:cubicBezTo>
                    <a:pt x="7658" y="0"/>
                    <a:pt x="7472" y="26"/>
                    <a:pt x="7306" y="71"/>
                  </a:cubicBezTo>
                  <a:cubicBezTo>
                    <a:pt x="7106" y="104"/>
                    <a:pt x="6905" y="204"/>
                    <a:pt x="6705" y="337"/>
                  </a:cubicBezTo>
                  <a:cubicBezTo>
                    <a:pt x="6426" y="486"/>
                    <a:pt x="6198" y="552"/>
                    <a:pt x="5953" y="552"/>
                  </a:cubicBezTo>
                  <a:cubicBezTo>
                    <a:pt x="5759" y="552"/>
                    <a:pt x="5555" y="511"/>
                    <a:pt x="5304" y="437"/>
                  </a:cubicBezTo>
                  <a:cubicBezTo>
                    <a:pt x="5054" y="371"/>
                    <a:pt x="4771" y="329"/>
                    <a:pt x="4487" y="329"/>
                  </a:cubicBezTo>
                  <a:cubicBezTo>
                    <a:pt x="4203" y="329"/>
                    <a:pt x="3920" y="371"/>
                    <a:pt x="3670" y="471"/>
                  </a:cubicBezTo>
                  <a:cubicBezTo>
                    <a:pt x="2936" y="738"/>
                    <a:pt x="2602" y="1572"/>
                    <a:pt x="1802" y="1672"/>
                  </a:cubicBezTo>
                  <a:cubicBezTo>
                    <a:pt x="1401" y="1405"/>
                    <a:pt x="968" y="1171"/>
                    <a:pt x="534" y="938"/>
                  </a:cubicBezTo>
                  <a:cubicBezTo>
                    <a:pt x="367" y="871"/>
                    <a:pt x="201" y="804"/>
                    <a:pt x="0" y="704"/>
                  </a:cubicBezTo>
                  <a:lnTo>
                    <a:pt x="0" y="704"/>
                  </a:lnTo>
                  <a:cubicBezTo>
                    <a:pt x="467" y="1171"/>
                    <a:pt x="1001" y="1605"/>
                    <a:pt x="1568" y="1972"/>
                  </a:cubicBezTo>
                  <a:cubicBezTo>
                    <a:pt x="1702" y="2005"/>
                    <a:pt x="1835" y="2072"/>
                    <a:pt x="1969" y="2139"/>
                  </a:cubicBezTo>
                  <a:cubicBezTo>
                    <a:pt x="1978" y="2148"/>
                    <a:pt x="1991" y="2153"/>
                    <a:pt x="2005" y="2153"/>
                  </a:cubicBezTo>
                  <a:cubicBezTo>
                    <a:pt x="2038" y="2153"/>
                    <a:pt x="2078" y="2129"/>
                    <a:pt x="2102" y="2105"/>
                  </a:cubicBezTo>
                  <a:cubicBezTo>
                    <a:pt x="2335" y="2105"/>
                    <a:pt x="2602" y="2005"/>
                    <a:pt x="2802" y="1872"/>
                  </a:cubicBezTo>
                  <a:cubicBezTo>
                    <a:pt x="3471" y="1477"/>
                    <a:pt x="3918" y="749"/>
                    <a:pt x="4749" y="749"/>
                  </a:cubicBezTo>
                  <a:cubicBezTo>
                    <a:pt x="4830" y="749"/>
                    <a:pt x="4915" y="756"/>
                    <a:pt x="5004" y="771"/>
                  </a:cubicBezTo>
                  <a:cubicBezTo>
                    <a:pt x="5491" y="844"/>
                    <a:pt x="5801" y="1095"/>
                    <a:pt x="6192" y="1095"/>
                  </a:cubicBezTo>
                  <a:cubicBezTo>
                    <a:pt x="6337" y="1095"/>
                    <a:pt x="6492" y="1061"/>
                    <a:pt x="6672" y="971"/>
                  </a:cubicBezTo>
                  <a:cubicBezTo>
                    <a:pt x="7046" y="784"/>
                    <a:pt x="7333" y="568"/>
                    <a:pt x="7751" y="568"/>
                  </a:cubicBezTo>
                  <a:cubicBezTo>
                    <a:pt x="7780" y="568"/>
                    <a:pt x="7809" y="569"/>
                    <a:pt x="7839" y="571"/>
                  </a:cubicBezTo>
                  <a:cubicBezTo>
                    <a:pt x="8106" y="571"/>
                    <a:pt x="8320" y="676"/>
                    <a:pt x="8576" y="676"/>
                  </a:cubicBezTo>
                  <a:cubicBezTo>
                    <a:pt x="8607" y="676"/>
                    <a:pt x="8640" y="675"/>
                    <a:pt x="8673" y="671"/>
                  </a:cubicBezTo>
                  <a:cubicBezTo>
                    <a:pt x="8840" y="671"/>
                    <a:pt x="8873" y="471"/>
                    <a:pt x="8807" y="371"/>
                  </a:cubicBezTo>
                  <a:cubicBezTo>
                    <a:pt x="8584" y="104"/>
                    <a:pt x="8214" y="0"/>
                    <a:pt x="78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88" name="Google Shape;3167;p42"/>
            <p:cNvSpPr/>
            <p:nvPr/>
          </p:nvSpPr>
          <p:spPr>
            <a:xfrm>
              <a:off x="-1682875" y="2922275"/>
              <a:ext cx="68400" cy="80100"/>
            </a:xfrm>
            <a:custGeom>
              <a:avLst/>
              <a:ahLst/>
              <a:rect l="l" t="t" r="r" b="b"/>
              <a:pathLst>
                <a:path w="2736" h="3204" extrusionOk="0">
                  <a:moveTo>
                    <a:pt x="1" y="1"/>
                  </a:moveTo>
                  <a:cubicBezTo>
                    <a:pt x="134" y="234"/>
                    <a:pt x="301" y="468"/>
                    <a:pt x="434" y="701"/>
                  </a:cubicBezTo>
                  <a:cubicBezTo>
                    <a:pt x="935" y="1569"/>
                    <a:pt x="1602" y="2336"/>
                    <a:pt x="1935" y="3203"/>
                  </a:cubicBezTo>
                  <a:cubicBezTo>
                    <a:pt x="1969" y="3170"/>
                    <a:pt x="1969" y="3137"/>
                    <a:pt x="1969" y="3103"/>
                  </a:cubicBezTo>
                  <a:cubicBezTo>
                    <a:pt x="2035" y="2970"/>
                    <a:pt x="2102" y="2870"/>
                    <a:pt x="2202" y="2803"/>
                  </a:cubicBezTo>
                  <a:cubicBezTo>
                    <a:pt x="2436" y="2603"/>
                    <a:pt x="2736" y="2670"/>
                    <a:pt x="2602" y="2269"/>
                  </a:cubicBezTo>
                  <a:cubicBezTo>
                    <a:pt x="2402" y="1669"/>
                    <a:pt x="1668" y="1202"/>
                    <a:pt x="1201" y="835"/>
                  </a:cubicBezTo>
                  <a:cubicBezTo>
                    <a:pt x="801" y="568"/>
                    <a:pt x="401" y="30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89" name="Google Shape;3168;p42"/>
            <p:cNvSpPr/>
            <p:nvPr/>
          </p:nvSpPr>
          <p:spPr>
            <a:xfrm>
              <a:off x="-1628675" y="3024025"/>
              <a:ext cx="107600" cy="103975"/>
            </a:xfrm>
            <a:custGeom>
              <a:avLst/>
              <a:ahLst/>
              <a:rect l="l" t="t" r="r" b="b"/>
              <a:pathLst>
                <a:path w="4304" h="4159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267"/>
                    <a:pt x="34" y="534"/>
                    <a:pt x="1" y="834"/>
                  </a:cubicBezTo>
                  <a:cubicBezTo>
                    <a:pt x="1135" y="1268"/>
                    <a:pt x="2036" y="2102"/>
                    <a:pt x="2836" y="2969"/>
                  </a:cubicBezTo>
                  <a:cubicBezTo>
                    <a:pt x="3070" y="3203"/>
                    <a:pt x="3303" y="3470"/>
                    <a:pt x="3537" y="3703"/>
                  </a:cubicBezTo>
                  <a:cubicBezTo>
                    <a:pt x="3637" y="3803"/>
                    <a:pt x="3870" y="4137"/>
                    <a:pt x="3937" y="4137"/>
                  </a:cubicBezTo>
                  <a:cubicBezTo>
                    <a:pt x="3987" y="4152"/>
                    <a:pt x="4030" y="4159"/>
                    <a:pt x="4066" y="4159"/>
                  </a:cubicBezTo>
                  <a:cubicBezTo>
                    <a:pt x="4271" y="4159"/>
                    <a:pt x="4271" y="3945"/>
                    <a:pt x="4271" y="3803"/>
                  </a:cubicBezTo>
                  <a:cubicBezTo>
                    <a:pt x="4304" y="3169"/>
                    <a:pt x="3703" y="2369"/>
                    <a:pt x="3303" y="1935"/>
                  </a:cubicBezTo>
                  <a:cubicBezTo>
                    <a:pt x="2836" y="1402"/>
                    <a:pt x="2269" y="1001"/>
                    <a:pt x="1635" y="734"/>
                  </a:cubicBezTo>
                  <a:cubicBezTo>
                    <a:pt x="1102" y="534"/>
                    <a:pt x="401" y="4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0" name="Google Shape;3169;p42"/>
            <p:cNvSpPr/>
            <p:nvPr/>
          </p:nvSpPr>
          <p:spPr>
            <a:xfrm>
              <a:off x="-1628675" y="3024025"/>
              <a:ext cx="107600" cy="103975"/>
            </a:xfrm>
            <a:custGeom>
              <a:avLst/>
              <a:ahLst/>
              <a:rect l="l" t="t" r="r" b="b"/>
              <a:pathLst>
                <a:path w="4304" h="4159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267"/>
                    <a:pt x="34" y="534"/>
                    <a:pt x="1" y="834"/>
                  </a:cubicBezTo>
                  <a:cubicBezTo>
                    <a:pt x="1135" y="1268"/>
                    <a:pt x="2002" y="2102"/>
                    <a:pt x="2836" y="2969"/>
                  </a:cubicBezTo>
                  <a:cubicBezTo>
                    <a:pt x="3070" y="3203"/>
                    <a:pt x="3303" y="3470"/>
                    <a:pt x="3537" y="3703"/>
                  </a:cubicBezTo>
                  <a:cubicBezTo>
                    <a:pt x="3637" y="3803"/>
                    <a:pt x="3870" y="4137"/>
                    <a:pt x="3937" y="4137"/>
                  </a:cubicBezTo>
                  <a:cubicBezTo>
                    <a:pt x="3987" y="4152"/>
                    <a:pt x="4030" y="4159"/>
                    <a:pt x="4066" y="4159"/>
                  </a:cubicBezTo>
                  <a:cubicBezTo>
                    <a:pt x="4271" y="4159"/>
                    <a:pt x="4271" y="3945"/>
                    <a:pt x="4271" y="3803"/>
                  </a:cubicBezTo>
                  <a:cubicBezTo>
                    <a:pt x="4304" y="3169"/>
                    <a:pt x="3703" y="2369"/>
                    <a:pt x="3303" y="1935"/>
                  </a:cubicBezTo>
                  <a:cubicBezTo>
                    <a:pt x="2836" y="1402"/>
                    <a:pt x="2269" y="1001"/>
                    <a:pt x="1635" y="734"/>
                  </a:cubicBezTo>
                  <a:cubicBezTo>
                    <a:pt x="1102" y="534"/>
                    <a:pt x="401" y="4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1" name="Google Shape;3170;p42"/>
            <p:cNvSpPr/>
            <p:nvPr/>
          </p:nvSpPr>
          <p:spPr>
            <a:xfrm>
              <a:off x="-1682875" y="2922275"/>
              <a:ext cx="68400" cy="80100"/>
            </a:xfrm>
            <a:custGeom>
              <a:avLst/>
              <a:ahLst/>
              <a:rect l="l" t="t" r="r" b="b"/>
              <a:pathLst>
                <a:path w="2736" h="3204" extrusionOk="0">
                  <a:moveTo>
                    <a:pt x="1" y="1"/>
                  </a:moveTo>
                  <a:cubicBezTo>
                    <a:pt x="134" y="234"/>
                    <a:pt x="301" y="468"/>
                    <a:pt x="434" y="701"/>
                  </a:cubicBezTo>
                  <a:cubicBezTo>
                    <a:pt x="968" y="1569"/>
                    <a:pt x="1602" y="2336"/>
                    <a:pt x="1935" y="3203"/>
                  </a:cubicBezTo>
                  <a:cubicBezTo>
                    <a:pt x="1969" y="3170"/>
                    <a:pt x="1969" y="3137"/>
                    <a:pt x="1969" y="3103"/>
                  </a:cubicBezTo>
                  <a:cubicBezTo>
                    <a:pt x="2035" y="2970"/>
                    <a:pt x="2102" y="2870"/>
                    <a:pt x="2202" y="2803"/>
                  </a:cubicBezTo>
                  <a:cubicBezTo>
                    <a:pt x="2436" y="2603"/>
                    <a:pt x="2736" y="2670"/>
                    <a:pt x="2602" y="2269"/>
                  </a:cubicBezTo>
                  <a:cubicBezTo>
                    <a:pt x="2402" y="1669"/>
                    <a:pt x="1668" y="1202"/>
                    <a:pt x="1201" y="835"/>
                  </a:cubicBezTo>
                  <a:cubicBezTo>
                    <a:pt x="801" y="568"/>
                    <a:pt x="401" y="30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2" name="Google Shape;3171;p42"/>
            <p:cNvSpPr/>
            <p:nvPr/>
          </p:nvSpPr>
          <p:spPr>
            <a:xfrm>
              <a:off x="-1742075" y="2702750"/>
              <a:ext cx="593775" cy="675175"/>
            </a:xfrm>
            <a:custGeom>
              <a:avLst/>
              <a:ahLst/>
              <a:rect l="l" t="t" r="r" b="b"/>
              <a:pathLst>
                <a:path w="23751" h="27007" extrusionOk="0">
                  <a:moveTo>
                    <a:pt x="2369" y="8782"/>
                  </a:moveTo>
                  <a:cubicBezTo>
                    <a:pt x="2769" y="9082"/>
                    <a:pt x="3169" y="9349"/>
                    <a:pt x="3569" y="9616"/>
                  </a:cubicBezTo>
                  <a:cubicBezTo>
                    <a:pt x="4036" y="9983"/>
                    <a:pt x="4770" y="10450"/>
                    <a:pt x="4970" y="11050"/>
                  </a:cubicBezTo>
                  <a:cubicBezTo>
                    <a:pt x="5104" y="11451"/>
                    <a:pt x="4804" y="11384"/>
                    <a:pt x="4570" y="11584"/>
                  </a:cubicBezTo>
                  <a:cubicBezTo>
                    <a:pt x="4470" y="11651"/>
                    <a:pt x="4403" y="11751"/>
                    <a:pt x="4337" y="11884"/>
                  </a:cubicBezTo>
                  <a:cubicBezTo>
                    <a:pt x="4337" y="11918"/>
                    <a:pt x="4337" y="11951"/>
                    <a:pt x="4303" y="11984"/>
                  </a:cubicBezTo>
                  <a:cubicBezTo>
                    <a:pt x="3970" y="11117"/>
                    <a:pt x="3303" y="10350"/>
                    <a:pt x="2802" y="9482"/>
                  </a:cubicBezTo>
                  <a:cubicBezTo>
                    <a:pt x="2669" y="9249"/>
                    <a:pt x="2502" y="9015"/>
                    <a:pt x="2369" y="8782"/>
                  </a:cubicBezTo>
                  <a:close/>
                  <a:moveTo>
                    <a:pt x="4537" y="12852"/>
                  </a:moveTo>
                  <a:lnTo>
                    <a:pt x="4537" y="12852"/>
                  </a:lnTo>
                  <a:cubicBezTo>
                    <a:pt x="4937" y="13319"/>
                    <a:pt x="5638" y="13385"/>
                    <a:pt x="6171" y="13585"/>
                  </a:cubicBezTo>
                  <a:cubicBezTo>
                    <a:pt x="6805" y="13852"/>
                    <a:pt x="7372" y="14253"/>
                    <a:pt x="7839" y="14786"/>
                  </a:cubicBezTo>
                  <a:cubicBezTo>
                    <a:pt x="8239" y="15220"/>
                    <a:pt x="8840" y="16020"/>
                    <a:pt x="8807" y="16654"/>
                  </a:cubicBezTo>
                  <a:cubicBezTo>
                    <a:pt x="8807" y="16796"/>
                    <a:pt x="8807" y="17010"/>
                    <a:pt x="8602" y="17010"/>
                  </a:cubicBezTo>
                  <a:cubicBezTo>
                    <a:pt x="8566" y="17010"/>
                    <a:pt x="8523" y="17003"/>
                    <a:pt x="8473" y="16988"/>
                  </a:cubicBezTo>
                  <a:cubicBezTo>
                    <a:pt x="8406" y="16988"/>
                    <a:pt x="8173" y="16654"/>
                    <a:pt x="8073" y="16554"/>
                  </a:cubicBezTo>
                  <a:cubicBezTo>
                    <a:pt x="7839" y="16321"/>
                    <a:pt x="7606" y="16054"/>
                    <a:pt x="7372" y="15820"/>
                  </a:cubicBezTo>
                  <a:cubicBezTo>
                    <a:pt x="6572" y="14953"/>
                    <a:pt x="5671" y="14119"/>
                    <a:pt x="4537" y="13685"/>
                  </a:cubicBezTo>
                  <a:cubicBezTo>
                    <a:pt x="4570" y="13385"/>
                    <a:pt x="4570" y="13118"/>
                    <a:pt x="4537" y="12852"/>
                  </a:cubicBezTo>
                  <a:close/>
                  <a:moveTo>
                    <a:pt x="6138" y="0"/>
                  </a:moveTo>
                  <a:cubicBezTo>
                    <a:pt x="6063" y="0"/>
                    <a:pt x="5985" y="3"/>
                    <a:pt x="5904" y="9"/>
                  </a:cubicBezTo>
                  <a:cubicBezTo>
                    <a:pt x="4036" y="109"/>
                    <a:pt x="4370" y="1910"/>
                    <a:pt x="5037" y="3311"/>
                  </a:cubicBezTo>
                  <a:lnTo>
                    <a:pt x="3903" y="2244"/>
                  </a:lnTo>
                  <a:cubicBezTo>
                    <a:pt x="3502" y="1874"/>
                    <a:pt x="3072" y="1332"/>
                    <a:pt x="2482" y="1332"/>
                  </a:cubicBezTo>
                  <a:cubicBezTo>
                    <a:pt x="2434" y="1332"/>
                    <a:pt x="2385" y="1336"/>
                    <a:pt x="2335" y="1343"/>
                  </a:cubicBezTo>
                  <a:cubicBezTo>
                    <a:pt x="1468" y="1510"/>
                    <a:pt x="501" y="2411"/>
                    <a:pt x="300" y="3245"/>
                  </a:cubicBezTo>
                  <a:cubicBezTo>
                    <a:pt x="0" y="4445"/>
                    <a:pt x="1268" y="4946"/>
                    <a:pt x="1168" y="6047"/>
                  </a:cubicBezTo>
                  <a:cubicBezTo>
                    <a:pt x="1168" y="6147"/>
                    <a:pt x="1168" y="6280"/>
                    <a:pt x="1168" y="6380"/>
                  </a:cubicBezTo>
                  <a:cubicBezTo>
                    <a:pt x="934" y="5880"/>
                    <a:pt x="701" y="5446"/>
                    <a:pt x="267" y="5013"/>
                  </a:cubicBezTo>
                  <a:cubicBezTo>
                    <a:pt x="250" y="4988"/>
                    <a:pt x="228" y="4977"/>
                    <a:pt x="204" y="4977"/>
                  </a:cubicBezTo>
                  <a:cubicBezTo>
                    <a:pt x="134" y="4977"/>
                    <a:pt x="59" y="5071"/>
                    <a:pt x="134" y="5146"/>
                  </a:cubicBezTo>
                  <a:cubicBezTo>
                    <a:pt x="300" y="5346"/>
                    <a:pt x="434" y="5580"/>
                    <a:pt x="534" y="5813"/>
                  </a:cubicBezTo>
                  <a:cubicBezTo>
                    <a:pt x="534" y="5846"/>
                    <a:pt x="534" y="5846"/>
                    <a:pt x="534" y="5846"/>
                  </a:cubicBezTo>
                  <a:cubicBezTo>
                    <a:pt x="567" y="5880"/>
                    <a:pt x="567" y="5880"/>
                    <a:pt x="567" y="5880"/>
                  </a:cubicBezTo>
                  <a:cubicBezTo>
                    <a:pt x="767" y="6313"/>
                    <a:pt x="868" y="6814"/>
                    <a:pt x="1034" y="7281"/>
                  </a:cubicBezTo>
                  <a:cubicBezTo>
                    <a:pt x="1301" y="7981"/>
                    <a:pt x="1735" y="8682"/>
                    <a:pt x="2102" y="9349"/>
                  </a:cubicBezTo>
                  <a:cubicBezTo>
                    <a:pt x="2869" y="10750"/>
                    <a:pt x="4303" y="12151"/>
                    <a:pt x="3936" y="13819"/>
                  </a:cubicBezTo>
                  <a:cubicBezTo>
                    <a:pt x="3903" y="13952"/>
                    <a:pt x="4003" y="14086"/>
                    <a:pt x="4103" y="14119"/>
                  </a:cubicBezTo>
                  <a:cubicBezTo>
                    <a:pt x="5738" y="14586"/>
                    <a:pt x="6738" y="15920"/>
                    <a:pt x="7839" y="17088"/>
                  </a:cubicBezTo>
                  <a:cubicBezTo>
                    <a:pt x="8077" y="17346"/>
                    <a:pt x="8551" y="17674"/>
                    <a:pt x="8917" y="17674"/>
                  </a:cubicBezTo>
                  <a:cubicBezTo>
                    <a:pt x="9167" y="17674"/>
                    <a:pt x="9366" y="17521"/>
                    <a:pt x="9407" y="17088"/>
                  </a:cubicBezTo>
                  <a:cubicBezTo>
                    <a:pt x="9474" y="16187"/>
                    <a:pt x="8673" y="15053"/>
                    <a:pt x="8106" y="14419"/>
                  </a:cubicBezTo>
                  <a:cubicBezTo>
                    <a:pt x="7739" y="14052"/>
                    <a:pt x="7305" y="13719"/>
                    <a:pt x="6872" y="13452"/>
                  </a:cubicBezTo>
                  <a:cubicBezTo>
                    <a:pt x="6405" y="13185"/>
                    <a:pt x="5871" y="13118"/>
                    <a:pt x="5404" y="12885"/>
                  </a:cubicBezTo>
                  <a:cubicBezTo>
                    <a:pt x="4870" y="12651"/>
                    <a:pt x="4503" y="12218"/>
                    <a:pt x="5004" y="11817"/>
                  </a:cubicBezTo>
                  <a:cubicBezTo>
                    <a:pt x="5104" y="11751"/>
                    <a:pt x="5204" y="11751"/>
                    <a:pt x="5304" y="11684"/>
                  </a:cubicBezTo>
                  <a:cubicBezTo>
                    <a:pt x="5371" y="11617"/>
                    <a:pt x="5437" y="11551"/>
                    <a:pt x="5437" y="11484"/>
                  </a:cubicBezTo>
                  <a:cubicBezTo>
                    <a:pt x="5538" y="11217"/>
                    <a:pt x="5337" y="10883"/>
                    <a:pt x="5204" y="10650"/>
                  </a:cubicBezTo>
                  <a:cubicBezTo>
                    <a:pt x="4670" y="9749"/>
                    <a:pt x="3670" y="9282"/>
                    <a:pt x="2869" y="8615"/>
                  </a:cubicBezTo>
                  <a:cubicBezTo>
                    <a:pt x="2369" y="8181"/>
                    <a:pt x="1835" y="7581"/>
                    <a:pt x="1701" y="6914"/>
                  </a:cubicBezTo>
                  <a:cubicBezTo>
                    <a:pt x="1601" y="6447"/>
                    <a:pt x="1835" y="6013"/>
                    <a:pt x="1768" y="5580"/>
                  </a:cubicBezTo>
                  <a:cubicBezTo>
                    <a:pt x="1701" y="5146"/>
                    <a:pt x="1401" y="4846"/>
                    <a:pt x="1134" y="4546"/>
                  </a:cubicBezTo>
                  <a:cubicBezTo>
                    <a:pt x="534" y="3812"/>
                    <a:pt x="701" y="3011"/>
                    <a:pt x="1401" y="2444"/>
                  </a:cubicBezTo>
                  <a:cubicBezTo>
                    <a:pt x="1635" y="2244"/>
                    <a:pt x="1968" y="1944"/>
                    <a:pt x="2302" y="1910"/>
                  </a:cubicBezTo>
                  <a:cubicBezTo>
                    <a:pt x="2357" y="1897"/>
                    <a:pt x="2411" y="1891"/>
                    <a:pt x="2463" y="1891"/>
                  </a:cubicBezTo>
                  <a:cubicBezTo>
                    <a:pt x="2953" y="1891"/>
                    <a:pt x="3338" y="2413"/>
                    <a:pt x="3670" y="2744"/>
                  </a:cubicBezTo>
                  <a:cubicBezTo>
                    <a:pt x="4170" y="3211"/>
                    <a:pt x="4670" y="3712"/>
                    <a:pt x="5171" y="4179"/>
                  </a:cubicBezTo>
                  <a:cubicBezTo>
                    <a:pt x="6071" y="5046"/>
                    <a:pt x="6972" y="5913"/>
                    <a:pt x="7239" y="7181"/>
                  </a:cubicBezTo>
                  <a:cubicBezTo>
                    <a:pt x="7268" y="7328"/>
                    <a:pt x="7382" y="7397"/>
                    <a:pt x="7497" y="7397"/>
                  </a:cubicBezTo>
                  <a:cubicBezTo>
                    <a:pt x="7643" y="7397"/>
                    <a:pt x="7791" y="7286"/>
                    <a:pt x="7772" y="7081"/>
                  </a:cubicBezTo>
                  <a:cubicBezTo>
                    <a:pt x="7606" y="5813"/>
                    <a:pt x="6705" y="4879"/>
                    <a:pt x="5838" y="4045"/>
                  </a:cubicBezTo>
                  <a:cubicBezTo>
                    <a:pt x="5304" y="2911"/>
                    <a:pt x="4137" y="609"/>
                    <a:pt x="5938" y="443"/>
                  </a:cubicBezTo>
                  <a:cubicBezTo>
                    <a:pt x="6071" y="409"/>
                    <a:pt x="6171" y="409"/>
                    <a:pt x="6271" y="409"/>
                  </a:cubicBezTo>
                  <a:cubicBezTo>
                    <a:pt x="5838" y="443"/>
                    <a:pt x="5337" y="676"/>
                    <a:pt x="5104" y="1010"/>
                  </a:cubicBezTo>
                  <a:cubicBezTo>
                    <a:pt x="5077" y="1037"/>
                    <a:pt x="5115" y="1086"/>
                    <a:pt x="5149" y="1086"/>
                  </a:cubicBezTo>
                  <a:cubicBezTo>
                    <a:pt x="5157" y="1086"/>
                    <a:pt x="5164" y="1083"/>
                    <a:pt x="5171" y="1076"/>
                  </a:cubicBezTo>
                  <a:cubicBezTo>
                    <a:pt x="5437" y="976"/>
                    <a:pt x="5638" y="810"/>
                    <a:pt x="5938" y="743"/>
                  </a:cubicBezTo>
                  <a:cubicBezTo>
                    <a:pt x="6205" y="643"/>
                    <a:pt x="6472" y="643"/>
                    <a:pt x="6738" y="576"/>
                  </a:cubicBezTo>
                  <a:cubicBezTo>
                    <a:pt x="6805" y="576"/>
                    <a:pt x="6805" y="509"/>
                    <a:pt x="6738" y="476"/>
                  </a:cubicBezTo>
                  <a:lnTo>
                    <a:pt x="6738" y="476"/>
                  </a:lnTo>
                  <a:cubicBezTo>
                    <a:pt x="7973" y="843"/>
                    <a:pt x="8239" y="2477"/>
                    <a:pt x="8473" y="3645"/>
                  </a:cubicBezTo>
                  <a:cubicBezTo>
                    <a:pt x="8773" y="4879"/>
                    <a:pt x="9307" y="6047"/>
                    <a:pt x="9607" y="7281"/>
                  </a:cubicBezTo>
                  <a:cubicBezTo>
                    <a:pt x="9707" y="7614"/>
                    <a:pt x="9741" y="7981"/>
                    <a:pt x="9741" y="8348"/>
                  </a:cubicBezTo>
                  <a:cubicBezTo>
                    <a:pt x="9707" y="8548"/>
                    <a:pt x="9640" y="8749"/>
                    <a:pt x="9707" y="8949"/>
                  </a:cubicBezTo>
                  <a:cubicBezTo>
                    <a:pt x="9774" y="9115"/>
                    <a:pt x="9907" y="9216"/>
                    <a:pt x="10074" y="9249"/>
                  </a:cubicBezTo>
                  <a:cubicBezTo>
                    <a:pt x="10091" y="9251"/>
                    <a:pt x="10109" y="9252"/>
                    <a:pt x="10126" y="9252"/>
                  </a:cubicBezTo>
                  <a:cubicBezTo>
                    <a:pt x="10416" y="9252"/>
                    <a:pt x="10755" y="9002"/>
                    <a:pt x="10975" y="8782"/>
                  </a:cubicBezTo>
                  <a:cubicBezTo>
                    <a:pt x="10975" y="8749"/>
                    <a:pt x="10975" y="8715"/>
                    <a:pt x="10975" y="8648"/>
                  </a:cubicBezTo>
                  <a:cubicBezTo>
                    <a:pt x="11809" y="8015"/>
                    <a:pt x="12076" y="6213"/>
                    <a:pt x="12276" y="5446"/>
                  </a:cubicBezTo>
                  <a:cubicBezTo>
                    <a:pt x="12365" y="5090"/>
                    <a:pt x="12439" y="4572"/>
                    <a:pt x="12824" y="4572"/>
                  </a:cubicBezTo>
                  <a:cubicBezTo>
                    <a:pt x="13017" y="4572"/>
                    <a:pt x="13288" y="4701"/>
                    <a:pt x="13677" y="5046"/>
                  </a:cubicBezTo>
                  <a:cubicBezTo>
                    <a:pt x="13877" y="5213"/>
                    <a:pt x="13944" y="5580"/>
                    <a:pt x="14044" y="5813"/>
                  </a:cubicBezTo>
                  <a:cubicBezTo>
                    <a:pt x="14210" y="6447"/>
                    <a:pt x="14277" y="7081"/>
                    <a:pt x="14177" y="7714"/>
                  </a:cubicBezTo>
                  <a:cubicBezTo>
                    <a:pt x="13944" y="8982"/>
                    <a:pt x="13210" y="10016"/>
                    <a:pt x="12309" y="10850"/>
                  </a:cubicBezTo>
                  <a:cubicBezTo>
                    <a:pt x="12117" y="11015"/>
                    <a:pt x="12286" y="11293"/>
                    <a:pt x="12501" y="11293"/>
                  </a:cubicBezTo>
                  <a:cubicBezTo>
                    <a:pt x="12547" y="11293"/>
                    <a:pt x="12595" y="11280"/>
                    <a:pt x="12643" y="11250"/>
                  </a:cubicBezTo>
                  <a:cubicBezTo>
                    <a:pt x="12743" y="11517"/>
                    <a:pt x="12876" y="11784"/>
                    <a:pt x="12976" y="12051"/>
                  </a:cubicBezTo>
                  <a:cubicBezTo>
                    <a:pt x="13477" y="13385"/>
                    <a:pt x="12943" y="14720"/>
                    <a:pt x="12309" y="15920"/>
                  </a:cubicBezTo>
                  <a:cubicBezTo>
                    <a:pt x="11975" y="15987"/>
                    <a:pt x="11675" y="16087"/>
                    <a:pt x="11408" y="16187"/>
                  </a:cubicBezTo>
                  <a:cubicBezTo>
                    <a:pt x="11142" y="16287"/>
                    <a:pt x="11308" y="16621"/>
                    <a:pt x="11542" y="16621"/>
                  </a:cubicBezTo>
                  <a:cubicBezTo>
                    <a:pt x="11709" y="16621"/>
                    <a:pt x="11909" y="16588"/>
                    <a:pt x="12142" y="16521"/>
                  </a:cubicBezTo>
                  <a:cubicBezTo>
                    <a:pt x="12195" y="16591"/>
                    <a:pt x="12266" y="16634"/>
                    <a:pt x="12337" y="16634"/>
                  </a:cubicBezTo>
                  <a:cubicBezTo>
                    <a:pt x="12400" y="16634"/>
                    <a:pt x="12462" y="16600"/>
                    <a:pt x="12509" y="16521"/>
                  </a:cubicBezTo>
                  <a:cubicBezTo>
                    <a:pt x="12543" y="16487"/>
                    <a:pt x="12543" y="16487"/>
                    <a:pt x="12543" y="16454"/>
                  </a:cubicBezTo>
                  <a:cubicBezTo>
                    <a:pt x="12902" y="16403"/>
                    <a:pt x="13296" y="16351"/>
                    <a:pt x="13656" y="16351"/>
                  </a:cubicBezTo>
                  <a:cubicBezTo>
                    <a:pt x="14232" y="16351"/>
                    <a:pt x="14721" y="16483"/>
                    <a:pt x="14844" y="16954"/>
                  </a:cubicBezTo>
                  <a:cubicBezTo>
                    <a:pt x="14894" y="17105"/>
                    <a:pt x="15036" y="17188"/>
                    <a:pt x="15169" y="17188"/>
                  </a:cubicBezTo>
                  <a:cubicBezTo>
                    <a:pt x="15303" y="17188"/>
                    <a:pt x="15428" y="17105"/>
                    <a:pt x="15445" y="16921"/>
                  </a:cubicBezTo>
                  <a:cubicBezTo>
                    <a:pt x="15478" y="16187"/>
                    <a:pt x="15578" y="15487"/>
                    <a:pt x="15745" y="14753"/>
                  </a:cubicBezTo>
                  <a:cubicBezTo>
                    <a:pt x="17379" y="15453"/>
                    <a:pt x="19381" y="16921"/>
                    <a:pt x="18547" y="18923"/>
                  </a:cubicBezTo>
                  <a:cubicBezTo>
                    <a:pt x="18460" y="19125"/>
                    <a:pt x="18649" y="19302"/>
                    <a:pt x="18832" y="19302"/>
                  </a:cubicBezTo>
                  <a:cubicBezTo>
                    <a:pt x="18859" y="19302"/>
                    <a:pt x="18887" y="19298"/>
                    <a:pt x="18914" y="19289"/>
                  </a:cubicBezTo>
                  <a:cubicBezTo>
                    <a:pt x="19063" y="19243"/>
                    <a:pt x="19207" y="19222"/>
                    <a:pt x="19347" y="19222"/>
                  </a:cubicBezTo>
                  <a:cubicBezTo>
                    <a:pt x="20209" y="19222"/>
                    <a:pt x="20894" y="20026"/>
                    <a:pt x="21382" y="20657"/>
                  </a:cubicBezTo>
                  <a:cubicBezTo>
                    <a:pt x="21649" y="20991"/>
                    <a:pt x="21949" y="21358"/>
                    <a:pt x="22016" y="21791"/>
                  </a:cubicBezTo>
                  <a:cubicBezTo>
                    <a:pt x="22116" y="22292"/>
                    <a:pt x="21949" y="22725"/>
                    <a:pt x="21749" y="23192"/>
                  </a:cubicBezTo>
                  <a:cubicBezTo>
                    <a:pt x="21549" y="23759"/>
                    <a:pt x="21416" y="24293"/>
                    <a:pt x="21716" y="24860"/>
                  </a:cubicBezTo>
                  <a:cubicBezTo>
                    <a:pt x="21983" y="25260"/>
                    <a:pt x="23417" y="26061"/>
                    <a:pt x="22783" y="26595"/>
                  </a:cubicBezTo>
                  <a:cubicBezTo>
                    <a:pt x="22594" y="26757"/>
                    <a:pt x="22733" y="27007"/>
                    <a:pt x="22935" y="27007"/>
                  </a:cubicBezTo>
                  <a:cubicBezTo>
                    <a:pt x="22982" y="27007"/>
                    <a:pt x="23033" y="26993"/>
                    <a:pt x="23083" y="26962"/>
                  </a:cubicBezTo>
                  <a:cubicBezTo>
                    <a:pt x="23751" y="26495"/>
                    <a:pt x="23350" y="25661"/>
                    <a:pt x="22850" y="25227"/>
                  </a:cubicBezTo>
                  <a:cubicBezTo>
                    <a:pt x="22616" y="24994"/>
                    <a:pt x="22249" y="24793"/>
                    <a:pt x="22116" y="24460"/>
                  </a:cubicBezTo>
                  <a:cubicBezTo>
                    <a:pt x="21983" y="24126"/>
                    <a:pt x="22116" y="23793"/>
                    <a:pt x="22216" y="23492"/>
                  </a:cubicBezTo>
                  <a:cubicBezTo>
                    <a:pt x="22383" y="22959"/>
                    <a:pt x="22650" y="22525"/>
                    <a:pt x="22616" y="21958"/>
                  </a:cubicBezTo>
                  <a:cubicBezTo>
                    <a:pt x="22550" y="21024"/>
                    <a:pt x="21782" y="20123"/>
                    <a:pt x="21115" y="19490"/>
                  </a:cubicBezTo>
                  <a:cubicBezTo>
                    <a:pt x="20606" y="18980"/>
                    <a:pt x="19975" y="18653"/>
                    <a:pt x="19310" y="18653"/>
                  </a:cubicBezTo>
                  <a:cubicBezTo>
                    <a:pt x="19278" y="18653"/>
                    <a:pt x="19246" y="18654"/>
                    <a:pt x="19214" y="18656"/>
                  </a:cubicBezTo>
                  <a:cubicBezTo>
                    <a:pt x="19381" y="17822"/>
                    <a:pt x="19181" y="16988"/>
                    <a:pt x="18714" y="16254"/>
                  </a:cubicBezTo>
                  <a:cubicBezTo>
                    <a:pt x="17980" y="15187"/>
                    <a:pt x="16812" y="14653"/>
                    <a:pt x="15678" y="14186"/>
                  </a:cubicBezTo>
                  <a:cubicBezTo>
                    <a:pt x="15647" y="14178"/>
                    <a:pt x="15615" y="14174"/>
                    <a:pt x="15585" y="14174"/>
                  </a:cubicBezTo>
                  <a:cubicBezTo>
                    <a:pt x="15485" y="14174"/>
                    <a:pt x="15396" y="14217"/>
                    <a:pt x="15345" y="14319"/>
                  </a:cubicBezTo>
                  <a:cubicBezTo>
                    <a:pt x="15211" y="14886"/>
                    <a:pt x="15078" y="15453"/>
                    <a:pt x="14978" y="16020"/>
                  </a:cubicBezTo>
                  <a:cubicBezTo>
                    <a:pt x="14660" y="15767"/>
                    <a:pt x="14236" y="15674"/>
                    <a:pt x="13781" y="15674"/>
                  </a:cubicBezTo>
                  <a:cubicBezTo>
                    <a:pt x="13518" y="15674"/>
                    <a:pt x="13245" y="15705"/>
                    <a:pt x="12976" y="15754"/>
                  </a:cubicBezTo>
                  <a:cubicBezTo>
                    <a:pt x="13443" y="14853"/>
                    <a:pt x="13710" y="13886"/>
                    <a:pt x="13643" y="12885"/>
                  </a:cubicBezTo>
                  <a:cubicBezTo>
                    <a:pt x="13577" y="12284"/>
                    <a:pt x="13376" y="11817"/>
                    <a:pt x="13110" y="11284"/>
                  </a:cubicBezTo>
                  <a:cubicBezTo>
                    <a:pt x="13076" y="11217"/>
                    <a:pt x="13043" y="11150"/>
                    <a:pt x="13043" y="11084"/>
                  </a:cubicBezTo>
                  <a:cubicBezTo>
                    <a:pt x="12976" y="11084"/>
                    <a:pt x="12909" y="11050"/>
                    <a:pt x="12843" y="11050"/>
                  </a:cubicBezTo>
                  <a:cubicBezTo>
                    <a:pt x="14477" y="9482"/>
                    <a:pt x="15511" y="6747"/>
                    <a:pt x="14044" y="4712"/>
                  </a:cubicBezTo>
                  <a:cubicBezTo>
                    <a:pt x="13765" y="4335"/>
                    <a:pt x="13297" y="4040"/>
                    <a:pt x="12852" y="4040"/>
                  </a:cubicBezTo>
                  <a:cubicBezTo>
                    <a:pt x="12550" y="4040"/>
                    <a:pt x="12258" y="4175"/>
                    <a:pt x="12042" y="4512"/>
                  </a:cubicBezTo>
                  <a:cubicBezTo>
                    <a:pt x="11375" y="5646"/>
                    <a:pt x="11742" y="8115"/>
                    <a:pt x="10174" y="8482"/>
                  </a:cubicBezTo>
                  <a:cubicBezTo>
                    <a:pt x="10174" y="8382"/>
                    <a:pt x="10208" y="8215"/>
                    <a:pt x="10208" y="8081"/>
                  </a:cubicBezTo>
                  <a:cubicBezTo>
                    <a:pt x="10208" y="6947"/>
                    <a:pt x="9574" y="5880"/>
                    <a:pt x="9207" y="4812"/>
                  </a:cubicBezTo>
                  <a:cubicBezTo>
                    <a:pt x="8657" y="3065"/>
                    <a:pt x="8578" y="0"/>
                    <a:pt x="6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3" name="Google Shape;3172;p42"/>
            <p:cNvSpPr/>
            <p:nvPr/>
          </p:nvSpPr>
          <p:spPr>
            <a:xfrm>
              <a:off x="-1567800" y="3296725"/>
              <a:ext cx="84250" cy="59225"/>
            </a:xfrm>
            <a:custGeom>
              <a:avLst/>
              <a:ahLst/>
              <a:rect l="l" t="t" r="r" b="b"/>
              <a:pathLst>
                <a:path w="3370" h="2369" extrusionOk="0">
                  <a:moveTo>
                    <a:pt x="435" y="0"/>
                  </a:moveTo>
                  <a:cubicBezTo>
                    <a:pt x="268" y="0"/>
                    <a:pt x="134" y="34"/>
                    <a:pt x="1" y="100"/>
                  </a:cubicBezTo>
                  <a:cubicBezTo>
                    <a:pt x="701" y="1301"/>
                    <a:pt x="1969" y="2235"/>
                    <a:pt x="3370" y="2369"/>
                  </a:cubicBezTo>
                  <a:cubicBezTo>
                    <a:pt x="3103" y="1335"/>
                    <a:pt x="2136" y="701"/>
                    <a:pt x="1135" y="267"/>
                  </a:cubicBezTo>
                  <a:cubicBezTo>
                    <a:pt x="935" y="167"/>
                    <a:pt x="635" y="0"/>
                    <a:pt x="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4" name="Google Shape;3173;p42"/>
            <p:cNvSpPr/>
            <p:nvPr/>
          </p:nvSpPr>
          <p:spPr>
            <a:xfrm>
              <a:off x="-1567800" y="3296725"/>
              <a:ext cx="84250" cy="59225"/>
            </a:xfrm>
            <a:custGeom>
              <a:avLst/>
              <a:ahLst/>
              <a:rect l="l" t="t" r="r" b="b"/>
              <a:pathLst>
                <a:path w="3370" h="2369" extrusionOk="0">
                  <a:moveTo>
                    <a:pt x="435" y="0"/>
                  </a:moveTo>
                  <a:cubicBezTo>
                    <a:pt x="268" y="0"/>
                    <a:pt x="134" y="34"/>
                    <a:pt x="1" y="100"/>
                  </a:cubicBezTo>
                  <a:cubicBezTo>
                    <a:pt x="701" y="1301"/>
                    <a:pt x="1969" y="2235"/>
                    <a:pt x="3370" y="2369"/>
                  </a:cubicBezTo>
                  <a:cubicBezTo>
                    <a:pt x="3103" y="1335"/>
                    <a:pt x="2136" y="701"/>
                    <a:pt x="1135" y="267"/>
                  </a:cubicBezTo>
                  <a:cubicBezTo>
                    <a:pt x="935" y="167"/>
                    <a:pt x="635" y="0"/>
                    <a:pt x="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5" name="Google Shape;3174;p42"/>
            <p:cNvSpPr/>
            <p:nvPr/>
          </p:nvSpPr>
          <p:spPr>
            <a:xfrm>
              <a:off x="-1567800" y="3296725"/>
              <a:ext cx="84250" cy="59225"/>
            </a:xfrm>
            <a:custGeom>
              <a:avLst/>
              <a:ahLst/>
              <a:rect l="l" t="t" r="r" b="b"/>
              <a:pathLst>
                <a:path w="3370" h="2369" extrusionOk="0">
                  <a:moveTo>
                    <a:pt x="435" y="0"/>
                  </a:moveTo>
                  <a:cubicBezTo>
                    <a:pt x="268" y="0"/>
                    <a:pt x="134" y="34"/>
                    <a:pt x="1" y="100"/>
                  </a:cubicBezTo>
                  <a:cubicBezTo>
                    <a:pt x="701" y="1301"/>
                    <a:pt x="1969" y="2235"/>
                    <a:pt x="3370" y="2369"/>
                  </a:cubicBezTo>
                  <a:cubicBezTo>
                    <a:pt x="3103" y="1335"/>
                    <a:pt x="2136" y="701"/>
                    <a:pt x="1135" y="267"/>
                  </a:cubicBezTo>
                  <a:cubicBezTo>
                    <a:pt x="935" y="167"/>
                    <a:pt x="635" y="0"/>
                    <a:pt x="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6" name="Google Shape;3175;p42"/>
            <p:cNvSpPr/>
            <p:nvPr/>
          </p:nvSpPr>
          <p:spPr>
            <a:xfrm>
              <a:off x="-1877700" y="3105750"/>
              <a:ext cx="409925" cy="264500"/>
            </a:xfrm>
            <a:custGeom>
              <a:avLst/>
              <a:ahLst/>
              <a:rect l="l" t="t" r="r" b="b"/>
              <a:pathLst>
                <a:path w="16397" h="10580" extrusionOk="0">
                  <a:moveTo>
                    <a:pt x="12831" y="7639"/>
                  </a:moveTo>
                  <a:cubicBezTo>
                    <a:pt x="13031" y="7639"/>
                    <a:pt x="13331" y="7806"/>
                    <a:pt x="13531" y="7906"/>
                  </a:cubicBezTo>
                  <a:cubicBezTo>
                    <a:pt x="14532" y="8340"/>
                    <a:pt x="15499" y="8974"/>
                    <a:pt x="15766" y="10008"/>
                  </a:cubicBezTo>
                  <a:cubicBezTo>
                    <a:pt x="14365" y="9874"/>
                    <a:pt x="13097" y="8940"/>
                    <a:pt x="12397" y="7739"/>
                  </a:cubicBezTo>
                  <a:cubicBezTo>
                    <a:pt x="12530" y="7673"/>
                    <a:pt x="12664" y="7639"/>
                    <a:pt x="12831" y="7639"/>
                  </a:cubicBezTo>
                  <a:close/>
                  <a:moveTo>
                    <a:pt x="3891" y="1"/>
                  </a:moveTo>
                  <a:cubicBezTo>
                    <a:pt x="2980" y="1"/>
                    <a:pt x="2159" y="473"/>
                    <a:pt x="1259" y="473"/>
                  </a:cubicBezTo>
                  <a:cubicBezTo>
                    <a:pt x="1202" y="473"/>
                    <a:pt x="1146" y="471"/>
                    <a:pt x="1089" y="468"/>
                  </a:cubicBezTo>
                  <a:cubicBezTo>
                    <a:pt x="1079" y="466"/>
                    <a:pt x="1070" y="465"/>
                    <a:pt x="1061" y="465"/>
                  </a:cubicBezTo>
                  <a:cubicBezTo>
                    <a:pt x="880" y="465"/>
                    <a:pt x="798" y="771"/>
                    <a:pt x="989" y="834"/>
                  </a:cubicBezTo>
                  <a:cubicBezTo>
                    <a:pt x="1256" y="901"/>
                    <a:pt x="1522" y="935"/>
                    <a:pt x="1756" y="935"/>
                  </a:cubicBezTo>
                  <a:cubicBezTo>
                    <a:pt x="989" y="1101"/>
                    <a:pt x="322" y="1869"/>
                    <a:pt x="21" y="2536"/>
                  </a:cubicBezTo>
                  <a:cubicBezTo>
                    <a:pt x="1" y="2577"/>
                    <a:pt x="31" y="2605"/>
                    <a:pt x="57" y="2605"/>
                  </a:cubicBezTo>
                  <a:cubicBezTo>
                    <a:pt x="74" y="2605"/>
                    <a:pt x="88" y="2595"/>
                    <a:pt x="88" y="2569"/>
                  </a:cubicBezTo>
                  <a:cubicBezTo>
                    <a:pt x="322" y="2202"/>
                    <a:pt x="588" y="1869"/>
                    <a:pt x="955" y="1602"/>
                  </a:cubicBezTo>
                  <a:cubicBezTo>
                    <a:pt x="1289" y="1335"/>
                    <a:pt x="1689" y="1201"/>
                    <a:pt x="2090" y="968"/>
                  </a:cubicBezTo>
                  <a:cubicBezTo>
                    <a:pt x="2123" y="968"/>
                    <a:pt x="2123" y="935"/>
                    <a:pt x="2090" y="901"/>
                  </a:cubicBezTo>
                  <a:cubicBezTo>
                    <a:pt x="2557" y="834"/>
                    <a:pt x="2990" y="734"/>
                    <a:pt x="3457" y="668"/>
                  </a:cubicBezTo>
                  <a:cubicBezTo>
                    <a:pt x="3583" y="647"/>
                    <a:pt x="3706" y="637"/>
                    <a:pt x="3826" y="637"/>
                  </a:cubicBezTo>
                  <a:cubicBezTo>
                    <a:pt x="4281" y="637"/>
                    <a:pt x="4703" y="769"/>
                    <a:pt x="5125" y="901"/>
                  </a:cubicBezTo>
                  <a:cubicBezTo>
                    <a:pt x="4934" y="853"/>
                    <a:pt x="4736" y="813"/>
                    <a:pt x="4541" y="813"/>
                  </a:cubicBezTo>
                  <a:cubicBezTo>
                    <a:pt x="4326" y="813"/>
                    <a:pt x="4116" y="862"/>
                    <a:pt x="3924" y="1001"/>
                  </a:cubicBezTo>
                  <a:cubicBezTo>
                    <a:pt x="3457" y="1301"/>
                    <a:pt x="3457" y="1768"/>
                    <a:pt x="3724" y="2202"/>
                  </a:cubicBezTo>
                  <a:cubicBezTo>
                    <a:pt x="3924" y="2602"/>
                    <a:pt x="4258" y="2936"/>
                    <a:pt x="4558" y="3270"/>
                  </a:cubicBezTo>
                  <a:cubicBezTo>
                    <a:pt x="4858" y="3670"/>
                    <a:pt x="4925" y="4070"/>
                    <a:pt x="5158" y="4504"/>
                  </a:cubicBezTo>
                  <a:cubicBezTo>
                    <a:pt x="5225" y="4637"/>
                    <a:pt x="5325" y="4737"/>
                    <a:pt x="5425" y="4837"/>
                  </a:cubicBezTo>
                  <a:cubicBezTo>
                    <a:pt x="5292" y="4871"/>
                    <a:pt x="5158" y="4971"/>
                    <a:pt x="5058" y="5037"/>
                  </a:cubicBezTo>
                  <a:cubicBezTo>
                    <a:pt x="4892" y="5171"/>
                    <a:pt x="4758" y="5271"/>
                    <a:pt x="4591" y="5371"/>
                  </a:cubicBezTo>
                  <a:cubicBezTo>
                    <a:pt x="4510" y="5425"/>
                    <a:pt x="4560" y="5523"/>
                    <a:pt x="4635" y="5523"/>
                  </a:cubicBezTo>
                  <a:cubicBezTo>
                    <a:pt x="4653" y="5523"/>
                    <a:pt x="4672" y="5517"/>
                    <a:pt x="4691" y="5504"/>
                  </a:cubicBezTo>
                  <a:lnTo>
                    <a:pt x="5125" y="5204"/>
                  </a:lnTo>
                  <a:cubicBezTo>
                    <a:pt x="5258" y="5104"/>
                    <a:pt x="5425" y="5037"/>
                    <a:pt x="5492" y="4904"/>
                  </a:cubicBezTo>
                  <a:cubicBezTo>
                    <a:pt x="5592" y="4971"/>
                    <a:pt x="5692" y="5037"/>
                    <a:pt x="5759" y="5071"/>
                  </a:cubicBezTo>
                  <a:cubicBezTo>
                    <a:pt x="5392" y="5271"/>
                    <a:pt x="5092" y="5605"/>
                    <a:pt x="4791" y="5871"/>
                  </a:cubicBezTo>
                  <a:cubicBezTo>
                    <a:pt x="4711" y="5925"/>
                    <a:pt x="4761" y="6023"/>
                    <a:pt x="4836" y="6023"/>
                  </a:cubicBezTo>
                  <a:cubicBezTo>
                    <a:pt x="4853" y="6023"/>
                    <a:pt x="4872" y="6018"/>
                    <a:pt x="4892" y="6005"/>
                  </a:cubicBezTo>
                  <a:cubicBezTo>
                    <a:pt x="5058" y="5838"/>
                    <a:pt x="5225" y="5705"/>
                    <a:pt x="5392" y="5571"/>
                  </a:cubicBezTo>
                  <a:cubicBezTo>
                    <a:pt x="5559" y="5438"/>
                    <a:pt x="5759" y="5304"/>
                    <a:pt x="5892" y="5138"/>
                  </a:cubicBezTo>
                  <a:cubicBezTo>
                    <a:pt x="6159" y="5238"/>
                    <a:pt x="6459" y="5304"/>
                    <a:pt x="6760" y="5371"/>
                  </a:cubicBezTo>
                  <a:cubicBezTo>
                    <a:pt x="7794" y="5504"/>
                    <a:pt x="8828" y="5671"/>
                    <a:pt x="9662" y="6405"/>
                  </a:cubicBezTo>
                  <a:cubicBezTo>
                    <a:pt x="10195" y="6905"/>
                    <a:pt x="10429" y="7873"/>
                    <a:pt x="11196" y="8106"/>
                  </a:cubicBezTo>
                  <a:cubicBezTo>
                    <a:pt x="11307" y="8134"/>
                    <a:pt x="11411" y="8150"/>
                    <a:pt x="11513" y="8150"/>
                  </a:cubicBezTo>
                  <a:cubicBezTo>
                    <a:pt x="11656" y="8150"/>
                    <a:pt x="11793" y="8118"/>
                    <a:pt x="11930" y="8040"/>
                  </a:cubicBezTo>
                  <a:cubicBezTo>
                    <a:pt x="12831" y="9507"/>
                    <a:pt x="14332" y="10308"/>
                    <a:pt x="16066" y="10575"/>
                  </a:cubicBezTo>
                  <a:cubicBezTo>
                    <a:pt x="16084" y="10578"/>
                    <a:pt x="16101" y="10579"/>
                    <a:pt x="16117" y="10579"/>
                  </a:cubicBezTo>
                  <a:cubicBezTo>
                    <a:pt x="16288" y="10579"/>
                    <a:pt x="16397" y="10427"/>
                    <a:pt x="16366" y="10275"/>
                  </a:cubicBezTo>
                  <a:cubicBezTo>
                    <a:pt x="16200" y="8540"/>
                    <a:pt x="14465" y="7673"/>
                    <a:pt x="12964" y="7272"/>
                  </a:cubicBezTo>
                  <a:cubicBezTo>
                    <a:pt x="12816" y="7230"/>
                    <a:pt x="12682" y="7188"/>
                    <a:pt x="12544" y="7188"/>
                  </a:cubicBezTo>
                  <a:cubicBezTo>
                    <a:pt x="12464" y="7188"/>
                    <a:pt x="12383" y="7202"/>
                    <a:pt x="12297" y="7239"/>
                  </a:cubicBezTo>
                  <a:cubicBezTo>
                    <a:pt x="12230" y="7239"/>
                    <a:pt x="12197" y="7272"/>
                    <a:pt x="12130" y="7306"/>
                  </a:cubicBezTo>
                  <a:cubicBezTo>
                    <a:pt x="12083" y="7249"/>
                    <a:pt x="12017" y="7224"/>
                    <a:pt x="11949" y="7224"/>
                  </a:cubicBezTo>
                  <a:cubicBezTo>
                    <a:pt x="11777" y="7224"/>
                    <a:pt x="11591" y="7381"/>
                    <a:pt x="11663" y="7573"/>
                  </a:cubicBezTo>
                  <a:cubicBezTo>
                    <a:pt x="11610" y="7590"/>
                    <a:pt x="11557" y="7601"/>
                    <a:pt x="11503" y="7601"/>
                  </a:cubicBezTo>
                  <a:cubicBezTo>
                    <a:pt x="11353" y="7601"/>
                    <a:pt x="11192" y="7518"/>
                    <a:pt x="10996" y="7272"/>
                  </a:cubicBezTo>
                  <a:cubicBezTo>
                    <a:pt x="10762" y="6972"/>
                    <a:pt x="10629" y="6605"/>
                    <a:pt x="10395" y="6305"/>
                  </a:cubicBezTo>
                  <a:cubicBezTo>
                    <a:pt x="10129" y="6005"/>
                    <a:pt x="9828" y="5771"/>
                    <a:pt x="9495" y="5571"/>
                  </a:cubicBezTo>
                  <a:cubicBezTo>
                    <a:pt x="8794" y="5171"/>
                    <a:pt x="8027" y="5004"/>
                    <a:pt x="7227" y="4904"/>
                  </a:cubicBezTo>
                  <a:cubicBezTo>
                    <a:pt x="6793" y="4837"/>
                    <a:pt x="6293" y="4837"/>
                    <a:pt x="5926" y="4537"/>
                  </a:cubicBezTo>
                  <a:cubicBezTo>
                    <a:pt x="5559" y="4237"/>
                    <a:pt x="5525" y="3770"/>
                    <a:pt x="5292" y="3370"/>
                  </a:cubicBezTo>
                  <a:cubicBezTo>
                    <a:pt x="5092" y="3069"/>
                    <a:pt x="4825" y="2836"/>
                    <a:pt x="4591" y="2569"/>
                  </a:cubicBezTo>
                  <a:cubicBezTo>
                    <a:pt x="4458" y="2436"/>
                    <a:pt x="4291" y="2269"/>
                    <a:pt x="4191" y="2069"/>
                  </a:cubicBezTo>
                  <a:cubicBezTo>
                    <a:pt x="3861" y="1382"/>
                    <a:pt x="4211" y="1215"/>
                    <a:pt x="4680" y="1215"/>
                  </a:cubicBezTo>
                  <a:cubicBezTo>
                    <a:pt x="4780" y="1215"/>
                    <a:pt x="4886" y="1223"/>
                    <a:pt x="4992" y="1235"/>
                  </a:cubicBezTo>
                  <a:cubicBezTo>
                    <a:pt x="5396" y="1295"/>
                    <a:pt x="5775" y="1429"/>
                    <a:pt x="6145" y="1429"/>
                  </a:cubicBezTo>
                  <a:cubicBezTo>
                    <a:pt x="6386" y="1429"/>
                    <a:pt x="6623" y="1372"/>
                    <a:pt x="6860" y="1201"/>
                  </a:cubicBezTo>
                  <a:cubicBezTo>
                    <a:pt x="7026" y="1068"/>
                    <a:pt x="6926" y="801"/>
                    <a:pt x="6726" y="768"/>
                  </a:cubicBezTo>
                  <a:cubicBezTo>
                    <a:pt x="5725" y="668"/>
                    <a:pt x="4925" y="1"/>
                    <a:pt x="3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7" name="Google Shape;3176;p42"/>
            <p:cNvSpPr/>
            <p:nvPr/>
          </p:nvSpPr>
          <p:spPr>
            <a:xfrm>
              <a:off x="-1697875" y="3414400"/>
              <a:ext cx="583600" cy="233375"/>
            </a:xfrm>
            <a:custGeom>
              <a:avLst/>
              <a:ahLst/>
              <a:rect l="l" t="t" r="r" b="b"/>
              <a:pathLst>
                <a:path w="23344" h="9335" extrusionOk="0">
                  <a:moveTo>
                    <a:pt x="1542" y="0"/>
                  </a:moveTo>
                  <a:cubicBezTo>
                    <a:pt x="1506" y="0"/>
                    <a:pt x="1469" y="9"/>
                    <a:pt x="1435" y="30"/>
                  </a:cubicBezTo>
                  <a:cubicBezTo>
                    <a:pt x="968" y="364"/>
                    <a:pt x="0" y="931"/>
                    <a:pt x="334" y="1631"/>
                  </a:cubicBezTo>
                  <a:cubicBezTo>
                    <a:pt x="567" y="2132"/>
                    <a:pt x="1068" y="2632"/>
                    <a:pt x="1401" y="3066"/>
                  </a:cubicBezTo>
                  <a:cubicBezTo>
                    <a:pt x="1668" y="3399"/>
                    <a:pt x="1935" y="3733"/>
                    <a:pt x="2335" y="3866"/>
                  </a:cubicBezTo>
                  <a:cubicBezTo>
                    <a:pt x="2519" y="3940"/>
                    <a:pt x="2700" y="3970"/>
                    <a:pt x="2879" y="3970"/>
                  </a:cubicBezTo>
                  <a:cubicBezTo>
                    <a:pt x="3349" y="3970"/>
                    <a:pt x="3802" y="3759"/>
                    <a:pt x="4237" y="3566"/>
                  </a:cubicBezTo>
                  <a:cubicBezTo>
                    <a:pt x="4470" y="3466"/>
                    <a:pt x="4737" y="3366"/>
                    <a:pt x="5004" y="3299"/>
                  </a:cubicBezTo>
                  <a:cubicBezTo>
                    <a:pt x="5104" y="3266"/>
                    <a:pt x="5204" y="3266"/>
                    <a:pt x="5337" y="3266"/>
                  </a:cubicBezTo>
                  <a:cubicBezTo>
                    <a:pt x="5471" y="3566"/>
                    <a:pt x="5404" y="3766"/>
                    <a:pt x="5137" y="3899"/>
                  </a:cubicBezTo>
                  <a:cubicBezTo>
                    <a:pt x="4870" y="4200"/>
                    <a:pt x="4437" y="4300"/>
                    <a:pt x="4203" y="4633"/>
                  </a:cubicBezTo>
                  <a:cubicBezTo>
                    <a:pt x="3936" y="5067"/>
                    <a:pt x="3836" y="5667"/>
                    <a:pt x="4203" y="6068"/>
                  </a:cubicBezTo>
                  <a:cubicBezTo>
                    <a:pt x="4403" y="6234"/>
                    <a:pt x="4637" y="6301"/>
                    <a:pt x="4870" y="6301"/>
                  </a:cubicBezTo>
                  <a:cubicBezTo>
                    <a:pt x="5070" y="6301"/>
                    <a:pt x="5237" y="6234"/>
                    <a:pt x="5437" y="6234"/>
                  </a:cubicBezTo>
                  <a:cubicBezTo>
                    <a:pt x="5609" y="6234"/>
                    <a:pt x="5903" y="6308"/>
                    <a:pt x="6131" y="6308"/>
                  </a:cubicBezTo>
                  <a:cubicBezTo>
                    <a:pt x="6169" y="6308"/>
                    <a:pt x="6205" y="6306"/>
                    <a:pt x="6238" y="6301"/>
                  </a:cubicBezTo>
                  <a:cubicBezTo>
                    <a:pt x="6471" y="6301"/>
                    <a:pt x="6672" y="6134"/>
                    <a:pt x="6805" y="5934"/>
                  </a:cubicBezTo>
                  <a:cubicBezTo>
                    <a:pt x="7139" y="5534"/>
                    <a:pt x="7372" y="5200"/>
                    <a:pt x="7872" y="5034"/>
                  </a:cubicBezTo>
                  <a:cubicBezTo>
                    <a:pt x="8121" y="4943"/>
                    <a:pt x="8370" y="4904"/>
                    <a:pt x="8620" y="4904"/>
                  </a:cubicBezTo>
                  <a:cubicBezTo>
                    <a:pt x="9476" y="4904"/>
                    <a:pt x="10325" y="5369"/>
                    <a:pt x="11075" y="5834"/>
                  </a:cubicBezTo>
                  <a:cubicBezTo>
                    <a:pt x="10641" y="6068"/>
                    <a:pt x="10107" y="6401"/>
                    <a:pt x="10074" y="6868"/>
                  </a:cubicBezTo>
                  <a:cubicBezTo>
                    <a:pt x="10041" y="7302"/>
                    <a:pt x="10474" y="7502"/>
                    <a:pt x="10841" y="7569"/>
                  </a:cubicBezTo>
                  <a:cubicBezTo>
                    <a:pt x="10920" y="7581"/>
                    <a:pt x="10998" y="7587"/>
                    <a:pt x="11075" y="7587"/>
                  </a:cubicBezTo>
                  <a:cubicBezTo>
                    <a:pt x="11616" y="7587"/>
                    <a:pt x="12113" y="7302"/>
                    <a:pt x="12609" y="7068"/>
                  </a:cubicBezTo>
                  <a:cubicBezTo>
                    <a:pt x="13143" y="6802"/>
                    <a:pt x="13662" y="6683"/>
                    <a:pt x="14205" y="6683"/>
                  </a:cubicBezTo>
                  <a:cubicBezTo>
                    <a:pt x="14477" y="6683"/>
                    <a:pt x="14755" y="6713"/>
                    <a:pt x="15044" y="6768"/>
                  </a:cubicBezTo>
                  <a:cubicBezTo>
                    <a:pt x="15778" y="6868"/>
                    <a:pt x="16512" y="7068"/>
                    <a:pt x="17246" y="7202"/>
                  </a:cubicBezTo>
                  <a:cubicBezTo>
                    <a:pt x="18280" y="7335"/>
                    <a:pt x="19181" y="7502"/>
                    <a:pt x="20115" y="8036"/>
                  </a:cubicBezTo>
                  <a:cubicBezTo>
                    <a:pt x="20510" y="8247"/>
                    <a:pt x="21991" y="9334"/>
                    <a:pt x="22791" y="9334"/>
                  </a:cubicBezTo>
                  <a:cubicBezTo>
                    <a:pt x="23002" y="9334"/>
                    <a:pt x="23166" y="9258"/>
                    <a:pt x="23250" y="9070"/>
                  </a:cubicBezTo>
                  <a:cubicBezTo>
                    <a:pt x="23344" y="8883"/>
                    <a:pt x="23175" y="8666"/>
                    <a:pt x="22962" y="8666"/>
                  </a:cubicBezTo>
                  <a:cubicBezTo>
                    <a:pt x="22947" y="8666"/>
                    <a:pt x="22932" y="8667"/>
                    <a:pt x="22917" y="8670"/>
                  </a:cubicBezTo>
                  <a:cubicBezTo>
                    <a:pt x="22816" y="8703"/>
                    <a:pt x="22716" y="8770"/>
                    <a:pt x="22683" y="8836"/>
                  </a:cubicBezTo>
                  <a:cubicBezTo>
                    <a:pt x="22616" y="8636"/>
                    <a:pt x="19714" y="7168"/>
                    <a:pt x="19314" y="7002"/>
                  </a:cubicBezTo>
                  <a:cubicBezTo>
                    <a:pt x="18313" y="6635"/>
                    <a:pt x="17146" y="6635"/>
                    <a:pt x="16112" y="6401"/>
                  </a:cubicBezTo>
                  <a:cubicBezTo>
                    <a:pt x="15455" y="6270"/>
                    <a:pt x="14799" y="6124"/>
                    <a:pt x="14143" y="6124"/>
                  </a:cubicBezTo>
                  <a:cubicBezTo>
                    <a:pt x="13798" y="6124"/>
                    <a:pt x="13454" y="6165"/>
                    <a:pt x="13110" y="6268"/>
                  </a:cubicBezTo>
                  <a:cubicBezTo>
                    <a:pt x="12609" y="6401"/>
                    <a:pt x="12176" y="6735"/>
                    <a:pt x="11709" y="6902"/>
                  </a:cubicBezTo>
                  <a:cubicBezTo>
                    <a:pt x="11572" y="6970"/>
                    <a:pt x="11298" y="7081"/>
                    <a:pt x="11088" y="7081"/>
                  </a:cubicBezTo>
                  <a:cubicBezTo>
                    <a:pt x="10885" y="7081"/>
                    <a:pt x="10743" y="6978"/>
                    <a:pt x="10841" y="6635"/>
                  </a:cubicBezTo>
                  <a:cubicBezTo>
                    <a:pt x="10875" y="6468"/>
                    <a:pt x="11575" y="6134"/>
                    <a:pt x="11742" y="6034"/>
                  </a:cubicBezTo>
                  <a:cubicBezTo>
                    <a:pt x="11875" y="5934"/>
                    <a:pt x="11875" y="5701"/>
                    <a:pt x="11742" y="5634"/>
                  </a:cubicBezTo>
                  <a:cubicBezTo>
                    <a:pt x="10782" y="5018"/>
                    <a:pt x="9676" y="4348"/>
                    <a:pt x="8545" y="4348"/>
                  </a:cubicBezTo>
                  <a:cubicBezTo>
                    <a:pt x="8144" y="4348"/>
                    <a:pt x="7740" y="4433"/>
                    <a:pt x="7339" y="4633"/>
                  </a:cubicBezTo>
                  <a:cubicBezTo>
                    <a:pt x="7105" y="4767"/>
                    <a:pt x="6872" y="4934"/>
                    <a:pt x="6672" y="5167"/>
                  </a:cubicBezTo>
                  <a:cubicBezTo>
                    <a:pt x="6366" y="5534"/>
                    <a:pt x="6284" y="5705"/>
                    <a:pt x="5835" y="5705"/>
                  </a:cubicBezTo>
                  <a:cubicBezTo>
                    <a:pt x="5795" y="5705"/>
                    <a:pt x="5751" y="5704"/>
                    <a:pt x="5704" y="5701"/>
                  </a:cubicBezTo>
                  <a:cubicBezTo>
                    <a:pt x="5671" y="5694"/>
                    <a:pt x="5639" y="5691"/>
                    <a:pt x="5608" y="5691"/>
                  </a:cubicBezTo>
                  <a:cubicBezTo>
                    <a:pt x="5483" y="5691"/>
                    <a:pt x="5371" y="5734"/>
                    <a:pt x="5237" y="5734"/>
                  </a:cubicBezTo>
                  <a:cubicBezTo>
                    <a:pt x="5137" y="5734"/>
                    <a:pt x="5070" y="5734"/>
                    <a:pt x="4970" y="5767"/>
                  </a:cubicBezTo>
                  <a:cubicBezTo>
                    <a:pt x="4804" y="5567"/>
                    <a:pt x="4670" y="5401"/>
                    <a:pt x="4537" y="5200"/>
                  </a:cubicBezTo>
                  <a:cubicBezTo>
                    <a:pt x="4503" y="4833"/>
                    <a:pt x="5337" y="4433"/>
                    <a:pt x="5571" y="4266"/>
                  </a:cubicBezTo>
                  <a:cubicBezTo>
                    <a:pt x="5971" y="3933"/>
                    <a:pt x="6371" y="3432"/>
                    <a:pt x="5938" y="2965"/>
                  </a:cubicBezTo>
                  <a:cubicBezTo>
                    <a:pt x="5755" y="2782"/>
                    <a:pt x="5529" y="2718"/>
                    <a:pt x="5294" y="2718"/>
                  </a:cubicBezTo>
                  <a:cubicBezTo>
                    <a:pt x="5016" y="2718"/>
                    <a:pt x="4723" y="2808"/>
                    <a:pt x="4470" y="2899"/>
                  </a:cubicBezTo>
                  <a:cubicBezTo>
                    <a:pt x="4170" y="2999"/>
                    <a:pt x="3870" y="3166"/>
                    <a:pt x="3569" y="3266"/>
                  </a:cubicBezTo>
                  <a:cubicBezTo>
                    <a:pt x="3339" y="3365"/>
                    <a:pt x="3134" y="3413"/>
                    <a:pt x="2943" y="3413"/>
                  </a:cubicBezTo>
                  <a:cubicBezTo>
                    <a:pt x="2554" y="3413"/>
                    <a:pt x="2226" y="3212"/>
                    <a:pt x="1868" y="2832"/>
                  </a:cubicBezTo>
                  <a:cubicBezTo>
                    <a:pt x="1601" y="2565"/>
                    <a:pt x="1134" y="2065"/>
                    <a:pt x="968" y="1698"/>
                  </a:cubicBezTo>
                  <a:cubicBezTo>
                    <a:pt x="701" y="1498"/>
                    <a:pt x="734" y="1231"/>
                    <a:pt x="1068" y="964"/>
                  </a:cubicBezTo>
                  <a:cubicBezTo>
                    <a:pt x="1134" y="897"/>
                    <a:pt x="1201" y="831"/>
                    <a:pt x="1268" y="764"/>
                  </a:cubicBezTo>
                  <a:cubicBezTo>
                    <a:pt x="1468" y="564"/>
                    <a:pt x="1535" y="464"/>
                    <a:pt x="1701" y="297"/>
                  </a:cubicBezTo>
                  <a:cubicBezTo>
                    <a:pt x="1807" y="138"/>
                    <a:pt x="1682" y="0"/>
                    <a:pt x="15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8" name="Google Shape;3177;p42"/>
            <p:cNvSpPr/>
            <p:nvPr/>
          </p:nvSpPr>
          <p:spPr>
            <a:xfrm>
              <a:off x="-1464375" y="3119300"/>
              <a:ext cx="217675" cy="417175"/>
            </a:xfrm>
            <a:custGeom>
              <a:avLst/>
              <a:ahLst/>
              <a:rect l="l" t="t" r="r" b="b"/>
              <a:pathLst>
                <a:path w="8707" h="16687" extrusionOk="0">
                  <a:moveTo>
                    <a:pt x="2635" y="4996"/>
                  </a:moveTo>
                  <a:lnTo>
                    <a:pt x="2635" y="4996"/>
                  </a:lnTo>
                  <a:cubicBezTo>
                    <a:pt x="3036" y="5263"/>
                    <a:pt x="3469" y="5563"/>
                    <a:pt x="3469" y="5830"/>
                  </a:cubicBezTo>
                  <a:cubicBezTo>
                    <a:pt x="3469" y="6176"/>
                    <a:pt x="3203" y="6433"/>
                    <a:pt x="3312" y="6796"/>
                  </a:cubicBezTo>
                  <a:lnTo>
                    <a:pt x="3312" y="6796"/>
                  </a:lnTo>
                  <a:cubicBezTo>
                    <a:pt x="3047" y="6311"/>
                    <a:pt x="2891" y="5820"/>
                    <a:pt x="2702" y="5229"/>
                  </a:cubicBezTo>
                  <a:cubicBezTo>
                    <a:pt x="2669" y="5163"/>
                    <a:pt x="2669" y="5096"/>
                    <a:pt x="2635" y="4996"/>
                  </a:cubicBezTo>
                  <a:close/>
                  <a:moveTo>
                    <a:pt x="3447" y="7028"/>
                  </a:moveTo>
                  <a:cubicBezTo>
                    <a:pt x="3592" y="7192"/>
                    <a:pt x="3797" y="7295"/>
                    <a:pt x="4003" y="7398"/>
                  </a:cubicBezTo>
                  <a:cubicBezTo>
                    <a:pt x="4470" y="7564"/>
                    <a:pt x="4804" y="7631"/>
                    <a:pt x="5137" y="8031"/>
                  </a:cubicBezTo>
                  <a:cubicBezTo>
                    <a:pt x="5471" y="8365"/>
                    <a:pt x="5938" y="9099"/>
                    <a:pt x="5404" y="9532"/>
                  </a:cubicBezTo>
                  <a:cubicBezTo>
                    <a:pt x="5271" y="9632"/>
                    <a:pt x="5304" y="9833"/>
                    <a:pt x="5404" y="9933"/>
                  </a:cubicBezTo>
                  <a:cubicBezTo>
                    <a:pt x="5537" y="10033"/>
                    <a:pt x="5604" y="10099"/>
                    <a:pt x="5738" y="10166"/>
                  </a:cubicBezTo>
                  <a:cubicBezTo>
                    <a:pt x="6004" y="10300"/>
                    <a:pt x="6071" y="10166"/>
                    <a:pt x="6105" y="10533"/>
                  </a:cubicBezTo>
                  <a:cubicBezTo>
                    <a:pt x="6105" y="10833"/>
                    <a:pt x="5871" y="10933"/>
                    <a:pt x="5771" y="11200"/>
                  </a:cubicBezTo>
                  <a:cubicBezTo>
                    <a:pt x="5771" y="11234"/>
                    <a:pt x="5771" y="11234"/>
                    <a:pt x="5771" y="11267"/>
                  </a:cubicBezTo>
                  <a:cubicBezTo>
                    <a:pt x="5437" y="9766"/>
                    <a:pt x="4637" y="8565"/>
                    <a:pt x="3703" y="7398"/>
                  </a:cubicBezTo>
                  <a:cubicBezTo>
                    <a:pt x="3608" y="7273"/>
                    <a:pt x="3523" y="7150"/>
                    <a:pt x="3447" y="7028"/>
                  </a:cubicBezTo>
                  <a:close/>
                  <a:moveTo>
                    <a:pt x="5871" y="11834"/>
                  </a:moveTo>
                  <a:lnTo>
                    <a:pt x="5871" y="11834"/>
                  </a:lnTo>
                  <a:cubicBezTo>
                    <a:pt x="5938" y="11934"/>
                    <a:pt x="6038" y="12034"/>
                    <a:pt x="6138" y="12134"/>
                  </a:cubicBezTo>
                  <a:cubicBezTo>
                    <a:pt x="6338" y="12268"/>
                    <a:pt x="6572" y="12301"/>
                    <a:pt x="6805" y="12334"/>
                  </a:cubicBezTo>
                  <a:cubicBezTo>
                    <a:pt x="7205" y="12434"/>
                    <a:pt x="7572" y="12601"/>
                    <a:pt x="7772" y="13002"/>
                  </a:cubicBezTo>
                  <a:cubicBezTo>
                    <a:pt x="7906" y="13302"/>
                    <a:pt x="7772" y="13869"/>
                    <a:pt x="7439" y="14036"/>
                  </a:cubicBezTo>
                  <a:cubicBezTo>
                    <a:pt x="7373" y="14073"/>
                    <a:pt x="7305" y="14089"/>
                    <a:pt x="7237" y="14089"/>
                  </a:cubicBezTo>
                  <a:cubicBezTo>
                    <a:pt x="6755" y="14089"/>
                    <a:pt x="6251" y="13252"/>
                    <a:pt x="6105" y="12901"/>
                  </a:cubicBezTo>
                  <a:cubicBezTo>
                    <a:pt x="5971" y="12568"/>
                    <a:pt x="5904" y="12201"/>
                    <a:pt x="5871" y="11834"/>
                  </a:cubicBezTo>
                  <a:close/>
                  <a:moveTo>
                    <a:pt x="217" y="1"/>
                  </a:moveTo>
                  <a:cubicBezTo>
                    <a:pt x="181" y="1"/>
                    <a:pt x="147" y="19"/>
                    <a:pt x="134" y="59"/>
                  </a:cubicBezTo>
                  <a:cubicBezTo>
                    <a:pt x="0" y="393"/>
                    <a:pt x="67" y="626"/>
                    <a:pt x="267" y="926"/>
                  </a:cubicBezTo>
                  <a:cubicBezTo>
                    <a:pt x="434" y="1160"/>
                    <a:pt x="734" y="1293"/>
                    <a:pt x="834" y="1560"/>
                  </a:cubicBezTo>
                  <a:cubicBezTo>
                    <a:pt x="968" y="1827"/>
                    <a:pt x="901" y="2127"/>
                    <a:pt x="901" y="2394"/>
                  </a:cubicBezTo>
                  <a:cubicBezTo>
                    <a:pt x="901" y="2794"/>
                    <a:pt x="867" y="3161"/>
                    <a:pt x="1034" y="3528"/>
                  </a:cubicBezTo>
                  <a:cubicBezTo>
                    <a:pt x="1134" y="3762"/>
                    <a:pt x="1301" y="3962"/>
                    <a:pt x="1501" y="4162"/>
                  </a:cubicBezTo>
                  <a:cubicBezTo>
                    <a:pt x="1501" y="4229"/>
                    <a:pt x="1501" y="4295"/>
                    <a:pt x="1535" y="4329"/>
                  </a:cubicBezTo>
                  <a:cubicBezTo>
                    <a:pt x="2135" y="5063"/>
                    <a:pt x="2168" y="5896"/>
                    <a:pt x="2535" y="6730"/>
                  </a:cubicBezTo>
                  <a:cubicBezTo>
                    <a:pt x="2769" y="7231"/>
                    <a:pt x="3136" y="7731"/>
                    <a:pt x="3503" y="8198"/>
                  </a:cubicBezTo>
                  <a:cubicBezTo>
                    <a:pt x="3458" y="8189"/>
                    <a:pt x="3413" y="8185"/>
                    <a:pt x="3369" y="8185"/>
                  </a:cubicBezTo>
                  <a:cubicBezTo>
                    <a:pt x="3249" y="8185"/>
                    <a:pt x="3133" y="8216"/>
                    <a:pt x="3036" y="8265"/>
                  </a:cubicBezTo>
                  <a:cubicBezTo>
                    <a:pt x="2735" y="7698"/>
                    <a:pt x="2335" y="7197"/>
                    <a:pt x="1768" y="6797"/>
                  </a:cubicBezTo>
                  <a:cubicBezTo>
                    <a:pt x="1759" y="6793"/>
                    <a:pt x="1750" y="6790"/>
                    <a:pt x="1741" y="6790"/>
                  </a:cubicBezTo>
                  <a:cubicBezTo>
                    <a:pt x="1686" y="6790"/>
                    <a:pt x="1644" y="6873"/>
                    <a:pt x="1701" y="6931"/>
                  </a:cubicBezTo>
                  <a:cubicBezTo>
                    <a:pt x="2202" y="7331"/>
                    <a:pt x="2535" y="7831"/>
                    <a:pt x="2802" y="8398"/>
                  </a:cubicBezTo>
                  <a:cubicBezTo>
                    <a:pt x="2735" y="8432"/>
                    <a:pt x="2669" y="8498"/>
                    <a:pt x="2569" y="8532"/>
                  </a:cubicBezTo>
                  <a:cubicBezTo>
                    <a:pt x="2168" y="8832"/>
                    <a:pt x="1735" y="9132"/>
                    <a:pt x="1334" y="9432"/>
                  </a:cubicBezTo>
                  <a:cubicBezTo>
                    <a:pt x="1248" y="9461"/>
                    <a:pt x="1310" y="9539"/>
                    <a:pt x="1372" y="9539"/>
                  </a:cubicBezTo>
                  <a:cubicBezTo>
                    <a:pt x="1382" y="9539"/>
                    <a:pt x="1392" y="9537"/>
                    <a:pt x="1401" y="9532"/>
                  </a:cubicBezTo>
                  <a:lnTo>
                    <a:pt x="2502" y="8832"/>
                  </a:lnTo>
                  <a:cubicBezTo>
                    <a:pt x="2635" y="8732"/>
                    <a:pt x="2769" y="8665"/>
                    <a:pt x="2902" y="8598"/>
                  </a:cubicBezTo>
                  <a:cubicBezTo>
                    <a:pt x="3269" y="9466"/>
                    <a:pt x="3469" y="10433"/>
                    <a:pt x="3736" y="11334"/>
                  </a:cubicBezTo>
                  <a:cubicBezTo>
                    <a:pt x="4036" y="12434"/>
                    <a:pt x="4537" y="13802"/>
                    <a:pt x="5604" y="14336"/>
                  </a:cubicBezTo>
                  <a:cubicBezTo>
                    <a:pt x="5618" y="14340"/>
                    <a:pt x="5631" y="14342"/>
                    <a:pt x="5643" y="14342"/>
                  </a:cubicBezTo>
                  <a:cubicBezTo>
                    <a:pt x="5720" y="14342"/>
                    <a:pt x="5762" y="14260"/>
                    <a:pt x="5704" y="14202"/>
                  </a:cubicBezTo>
                  <a:cubicBezTo>
                    <a:pt x="5104" y="13635"/>
                    <a:pt x="4637" y="13068"/>
                    <a:pt x="4303" y="12301"/>
                  </a:cubicBezTo>
                  <a:cubicBezTo>
                    <a:pt x="4003" y="11567"/>
                    <a:pt x="3836" y="10800"/>
                    <a:pt x="3636" y="10033"/>
                  </a:cubicBezTo>
                  <a:cubicBezTo>
                    <a:pt x="3503" y="9499"/>
                    <a:pt x="3336" y="8999"/>
                    <a:pt x="3136" y="8498"/>
                  </a:cubicBezTo>
                  <a:cubicBezTo>
                    <a:pt x="3269" y="8465"/>
                    <a:pt x="3403" y="8398"/>
                    <a:pt x="3569" y="8332"/>
                  </a:cubicBezTo>
                  <a:lnTo>
                    <a:pt x="3603" y="8332"/>
                  </a:lnTo>
                  <a:cubicBezTo>
                    <a:pt x="3836" y="8632"/>
                    <a:pt x="4070" y="8899"/>
                    <a:pt x="4303" y="9199"/>
                  </a:cubicBezTo>
                  <a:cubicBezTo>
                    <a:pt x="4704" y="9799"/>
                    <a:pt x="5037" y="10333"/>
                    <a:pt x="5204" y="11000"/>
                  </a:cubicBezTo>
                  <a:cubicBezTo>
                    <a:pt x="5304" y="11534"/>
                    <a:pt x="5337" y="12101"/>
                    <a:pt x="5471" y="12601"/>
                  </a:cubicBezTo>
                  <a:cubicBezTo>
                    <a:pt x="5638" y="13302"/>
                    <a:pt x="6004" y="14002"/>
                    <a:pt x="6672" y="14336"/>
                  </a:cubicBezTo>
                  <a:cubicBezTo>
                    <a:pt x="6872" y="14436"/>
                    <a:pt x="7072" y="14469"/>
                    <a:pt x="7272" y="14503"/>
                  </a:cubicBezTo>
                  <a:cubicBezTo>
                    <a:pt x="6638" y="15003"/>
                    <a:pt x="6205" y="15870"/>
                    <a:pt x="5838" y="16571"/>
                  </a:cubicBezTo>
                  <a:cubicBezTo>
                    <a:pt x="5816" y="16636"/>
                    <a:pt x="5879" y="16687"/>
                    <a:pt x="5935" y="16687"/>
                  </a:cubicBezTo>
                  <a:cubicBezTo>
                    <a:pt x="5965" y="16687"/>
                    <a:pt x="5993" y="16672"/>
                    <a:pt x="6004" y="16637"/>
                  </a:cubicBezTo>
                  <a:cubicBezTo>
                    <a:pt x="6205" y="16237"/>
                    <a:pt x="6405" y="15837"/>
                    <a:pt x="6672" y="15470"/>
                  </a:cubicBezTo>
                  <a:cubicBezTo>
                    <a:pt x="6872" y="15136"/>
                    <a:pt x="7172" y="14836"/>
                    <a:pt x="7339" y="14503"/>
                  </a:cubicBezTo>
                  <a:cubicBezTo>
                    <a:pt x="8373" y="14469"/>
                    <a:pt x="8706" y="12968"/>
                    <a:pt x="7739" y="12234"/>
                  </a:cubicBezTo>
                  <a:cubicBezTo>
                    <a:pt x="7405" y="11967"/>
                    <a:pt x="7039" y="12034"/>
                    <a:pt x="6672" y="11834"/>
                  </a:cubicBezTo>
                  <a:cubicBezTo>
                    <a:pt x="5871" y="11467"/>
                    <a:pt x="6638" y="11067"/>
                    <a:pt x="6772" y="10633"/>
                  </a:cubicBezTo>
                  <a:cubicBezTo>
                    <a:pt x="6805" y="10533"/>
                    <a:pt x="6805" y="10433"/>
                    <a:pt x="6805" y="10366"/>
                  </a:cubicBezTo>
                  <a:cubicBezTo>
                    <a:pt x="6838" y="10400"/>
                    <a:pt x="6872" y="10433"/>
                    <a:pt x="6905" y="10466"/>
                  </a:cubicBezTo>
                  <a:cubicBezTo>
                    <a:pt x="6918" y="10492"/>
                    <a:pt x="6945" y="10503"/>
                    <a:pt x="6972" y="10503"/>
                  </a:cubicBezTo>
                  <a:cubicBezTo>
                    <a:pt x="7016" y="10503"/>
                    <a:pt x="7059" y="10474"/>
                    <a:pt x="7039" y="10433"/>
                  </a:cubicBezTo>
                  <a:cubicBezTo>
                    <a:pt x="6972" y="10200"/>
                    <a:pt x="6872" y="10099"/>
                    <a:pt x="6738" y="9899"/>
                  </a:cubicBezTo>
                  <a:cubicBezTo>
                    <a:pt x="6605" y="9699"/>
                    <a:pt x="6538" y="9499"/>
                    <a:pt x="6538" y="9232"/>
                  </a:cubicBezTo>
                  <a:cubicBezTo>
                    <a:pt x="6505" y="8865"/>
                    <a:pt x="6538" y="8498"/>
                    <a:pt x="6305" y="8198"/>
                  </a:cubicBezTo>
                  <a:cubicBezTo>
                    <a:pt x="6285" y="8179"/>
                    <a:pt x="6263" y="8170"/>
                    <a:pt x="6242" y="8170"/>
                  </a:cubicBezTo>
                  <a:cubicBezTo>
                    <a:pt x="6191" y="8170"/>
                    <a:pt x="6148" y="8218"/>
                    <a:pt x="6171" y="8265"/>
                  </a:cubicBezTo>
                  <a:cubicBezTo>
                    <a:pt x="6338" y="8665"/>
                    <a:pt x="6238" y="9099"/>
                    <a:pt x="6338" y="9499"/>
                  </a:cubicBezTo>
                  <a:cubicBezTo>
                    <a:pt x="6338" y="9666"/>
                    <a:pt x="6405" y="9799"/>
                    <a:pt x="6505" y="9933"/>
                  </a:cubicBezTo>
                  <a:cubicBezTo>
                    <a:pt x="6338" y="9866"/>
                    <a:pt x="6138" y="9766"/>
                    <a:pt x="5971" y="9699"/>
                  </a:cubicBezTo>
                  <a:cubicBezTo>
                    <a:pt x="6438" y="9032"/>
                    <a:pt x="5938" y="8098"/>
                    <a:pt x="5404" y="7531"/>
                  </a:cubicBezTo>
                  <a:cubicBezTo>
                    <a:pt x="5271" y="7364"/>
                    <a:pt x="5104" y="7231"/>
                    <a:pt x="4870" y="7131"/>
                  </a:cubicBezTo>
                  <a:cubicBezTo>
                    <a:pt x="4503" y="6964"/>
                    <a:pt x="4003" y="7031"/>
                    <a:pt x="3870" y="6597"/>
                  </a:cubicBezTo>
                  <a:cubicBezTo>
                    <a:pt x="3770" y="6163"/>
                    <a:pt x="4203" y="5830"/>
                    <a:pt x="4070" y="5396"/>
                  </a:cubicBezTo>
                  <a:cubicBezTo>
                    <a:pt x="3936" y="4896"/>
                    <a:pt x="3202" y="4829"/>
                    <a:pt x="2836" y="4562"/>
                  </a:cubicBezTo>
                  <a:cubicBezTo>
                    <a:pt x="2135" y="4095"/>
                    <a:pt x="1435" y="3528"/>
                    <a:pt x="1435" y="2661"/>
                  </a:cubicBezTo>
                  <a:cubicBezTo>
                    <a:pt x="1435" y="2461"/>
                    <a:pt x="1468" y="2261"/>
                    <a:pt x="1468" y="2060"/>
                  </a:cubicBezTo>
                  <a:cubicBezTo>
                    <a:pt x="1701" y="3361"/>
                    <a:pt x="2735" y="4495"/>
                    <a:pt x="4036" y="4862"/>
                  </a:cubicBezTo>
                  <a:cubicBezTo>
                    <a:pt x="4047" y="4865"/>
                    <a:pt x="4056" y="4866"/>
                    <a:pt x="4066" y="4866"/>
                  </a:cubicBezTo>
                  <a:cubicBezTo>
                    <a:pt x="4179" y="4866"/>
                    <a:pt x="4226" y="4691"/>
                    <a:pt x="4103" y="4629"/>
                  </a:cubicBezTo>
                  <a:cubicBezTo>
                    <a:pt x="2535" y="4062"/>
                    <a:pt x="1701" y="2928"/>
                    <a:pt x="1501" y="1260"/>
                  </a:cubicBezTo>
                  <a:cubicBezTo>
                    <a:pt x="1501" y="1243"/>
                    <a:pt x="1476" y="1235"/>
                    <a:pt x="1451" y="1235"/>
                  </a:cubicBezTo>
                  <a:cubicBezTo>
                    <a:pt x="1426" y="1235"/>
                    <a:pt x="1401" y="1243"/>
                    <a:pt x="1401" y="1260"/>
                  </a:cubicBezTo>
                  <a:cubicBezTo>
                    <a:pt x="1401" y="1393"/>
                    <a:pt x="1401" y="1527"/>
                    <a:pt x="1401" y="1627"/>
                  </a:cubicBezTo>
                  <a:cubicBezTo>
                    <a:pt x="1401" y="1560"/>
                    <a:pt x="1368" y="1493"/>
                    <a:pt x="1334" y="1460"/>
                  </a:cubicBezTo>
                  <a:cubicBezTo>
                    <a:pt x="1134" y="960"/>
                    <a:pt x="300" y="659"/>
                    <a:pt x="334" y="126"/>
                  </a:cubicBezTo>
                  <a:cubicBezTo>
                    <a:pt x="334" y="45"/>
                    <a:pt x="273" y="1"/>
                    <a:pt x="2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99" name="Google Shape;3178;p42"/>
            <p:cNvSpPr/>
            <p:nvPr/>
          </p:nvSpPr>
          <p:spPr>
            <a:xfrm>
              <a:off x="-1924700" y="2918625"/>
              <a:ext cx="142100" cy="30550"/>
            </a:xfrm>
            <a:custGeom>
              <a:avLst/>
              <a:ahLst/>
              <a:rect l="l" t="t" r="r" b="b"/>
              <a:pathLst>
                <a:path w="5684" h="1222" extrusionOk="0">
                  <a:moveTo>
                    <a:pt x="2558" y="1"/>
                  </a:moveTo>
                  <a:cubicBezTo>
                    <a:pt x="2318" y="1"/>
                    <a:pt x="2093" y="39"/>
                    <a:pt x="1868" y="114"/>
                  </a:cubicBezTo>
                  <a:cubicBezTo>
                    <a:pt x="1359" y="283"/>
                    <a:pt x="899" y="429"/>
                    <a:pt x="384" y="429"/>
                  </a:cubicBezTo>
                  <a:cubicBezTo>
                    <a:pt x="292" y="429"/>
                    <a:pt x="197" y="424"/>
                    <a:pt x="100" y="414"/>
                  </a:cubicBezTo>
                  <a:cubicBezTo>
                    <a:pt x="0" y="414"/>
                    <a:pt x="0" y="547"/>
                    <a:pt x="67" y="547"/>
                  </a:cubicBezTo>
                  <a:cubicBezTo>
                    <a:pt x="454" y="605"/>
                    <a:pt x="786" y="641"/>
                    <a:pt x="1126" y="641"/>
                  </a:cubicBezTo>
                  <a:cubicBezTo>
                    <a:pt x="1372" y="641"/>
                    <a:pt x="1622" y="622"/>
                    <a:pt x="1901" y="581"/>
                  </a:cubicBezTo>
                  <a:cubicBezTo>
                    <a:pt x="1997" y="569"/>
                    <a:pt x="2089" y="564"/>
                    <a:pt x="2177" y="564"/>
                  </a:cubicBezTo>
                  <a:cubicBezTo>
                    <a:pt x="2854" y="564"/>
                    <a:pt x="3320" y="878"/>
                    <a:pt x="3970" y="1114"/>
                  </a:cubicBezTo>
                  <a:cubicBezTo>
                    <a:pt x="4134" y="1182"/>
                    <a:pt x="4356" y="1222"/>
                    <a:pt x="4579" y="1222"/>
                  </a:cubicBezTo>
                  <a:cubicBezTo>
                    <a:pt x="5125" y="1222"/>
                    <a:pt x="5684" y="986"/>
                    <a:pt x="5471" y="347"/>
                  </a:cubicBezTo>
                  <a:cubicBezTo>
                    <a:pt x="5447" y="300"/>
                    <a:pt x="5390" y="253"/>
                    <a:pt x="5335" y="253"/>
                  </a:cubicBezTo>
                  <a:cubicBezTo>
                    <a:pt x="5312" y="253"/>
                    <a:pt x="5290" y="261"/>
                    <a:pt x="5270" y="280"/>
                  </a:cubicBezTo>
                  <a:cubicBezTo>
                    <a:pt x="4979" y="436"/>
                    <a:pt x="4745" y="523"/>
                    <a:pt x="4494" y="523"/>
                  </a:cubicBezTo>
                  <a:cubicBezTo>
                    <a:pt x="4314" y="523"/>
                    <a:pt x="4126" y="478"/>
                    <a:pt x="3903" y="380"/>
                  </a:cubicBezTo>
                  <a:cubicBezTo>
                    <a:pt x="3536" y="214"/>
                    <a:pt x="3202" y="47"/>
                    <a:pt x="2802" y="13"/>
                  </a:cubicBezTo>
                  <a:cubicBezTo>
                    <a:pt x="2719" y="5"/>
                    <a:pt x="2637" y="1"/>
                    <a:pt x="25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0" name="Google Shape;3179;p42"/>
            <p:cNvSpPr/>
            <p:nvPr/>
          </p:nvSpPr>
          <p:spPr>
            <a:xfrm>
              <a:off x="-1903675" y="3121425"/>
              <a:ext cx="27250" cy="24100"/>
            </a:xfrm>
            <a:custGeom>
              <a:avLst/>
              <a:ahLst/>
              <a:rect l="l" t="t" r="r" b="b"/>
              <a:pathLst>
                <a:path w="1090" h="964" extrusionOk="0">
                  <a:moveTo>
                    <a:pt x="1041" y="1"/>
                  </a:moveTo>
                  <a:cubicBezTo>
                    <a:pt x="1036" y="1"/>
                    <a:pt x="1032" y="3"/>
                    <a:pt x="1027" y="7"/>
                  </a:cubicBezTo>
                  <a:cubicBezTo>
                    <a:pt x="627" y="207"/>
                    <a:pt x="327" y="541"/>
                    <a:pt x="26" y="841"/>
                  </a:cubicBezTo>
                  <a:cubicBezTo>
                    <a:pt x="1" y="892"/>
                    <a:pt x="34" y="963"/>
                    <a:pt x="66" y="963"/>
                  </a:cubicBezTo>
                  <a:cubicBezTo>
                    <a:pt x="76" y="963"/>
                    <a:pt x="85" y="957"/>
                    <a:pt x="93" y="941"/>
                  </a:cubicBezTo>
                  <a:cubicBezTo>
                    <a:pt x="427" y="674"/>
                    <a:pt x="760" y="408"/>
                    <a:pt x="1060" y="107"/>
                  </a:cubicBezTo>
                  <a:cubicBezTo>
                    <a:pt x="1089" y="79"/>
                    <a:pt x="1068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1" name="Google Shape;3180;p42"/>
            <p:cNvSpPr/>
            <p:nvPr/>
          </p:nvSpPr>
          <p:spPr>
            <a:xfrm>
              <a:off x="-1896200" y="3123100"/>
              <a:ext cx="32150" cy="25425"/>
            </a:xfrm>
            <a:custGeom>
              <a:avLst/>
              <a:ahLst/>
              <a:rect l="l" t="t" r="r" b="b"/>
              <a:pathLst>
                <a:path w="1286" h="1017" extrusionOk="0">
                  <a:moveTo>
                    <a:pt x="1189" y="0"/>
                  </a:moveTo>
                  <a:cubicBezTo>
                    <a:pt x="1180" y="0"/>
                    <a:pt x="1171" y="2"/>
                    <a:pt x="1162" y="7"/>
                  </a:cubicBezTo>
                  <a:cubicBezTo>
                    <a:pt x="728" y="174"/>
                    <a:pt x="328" y="574"/>
                    <a:pt x="28" y="908"/>
                  </a:cubicBezTo>
                  <a:cubicBezTo>
                    <a:pt x="0" y="962"/>
                    <a:pt x="62" y="1017"/>
                    <a:pt x="104" y="1017"/>
                  </a:cubicBezTo>
                  <a:cubicBezTo>
                    <a:pt x="113" y="1017"/>
                    <a:pt x="121" y="1014"/>
                    <a:pt x="128" y="1008"/>
                  </a:cubicBezTo>
                  <a:cubicBezTo>
                    <a:pt x="294" y="841"/>
                    <a:pt x="461" y="674"/>
                    <a:pt x="661" y="541"/>
                  </a:cubicBezTo>
                  <a:cubicBezTo>
                    <a:pt x="828" y="374"/>
                    <a:pt x="1062" y="274"/>
                    <a:pt x="1228" y="107"/>
                  </a:cubicBezTo>
                  <a:cubicBezTo>
                    <a:pt x="1286" y="78"/>
                    <a:pt x="1244" y="0"/>
                    <a:pt x="11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2" name="Google Shape;3181;p42"/>
            <p:cNvSpPr/>
            <p:nvPr/>
          </p:nvSpPr>
          <p:spPr>
            <a:xfrm>
              <a:off x="-1885125" y="3128275"/>
              <a:ext cx="27975" cy="19750"/>
            </a:xfrm>
            <a:custGeom>
              <a:avLst/>
              <a:ahLst/>
              <a:rect l="l" t="t" r="r" b="b"/>
              <a:pathLst>
                <a:path w="1119" h="790" extrusionOk="0">
                  <a:moveTo>
                    <a:pt x="1019" y="0"/>
                  </a:moveTo>
                  <a:cubicBezTo>
                    <a:pt x="652" y="100"/>
                    <a:pt x="318" y="434"/>
                    <a:pt x="52" y="667"/>
                  </a:cubicBezTo>
                  <a:cubicBezTo>
                    <a:pt x="0" y="719"/>
                    <a:pt x="47" y="789"/>
                    <a:pt x="102" y="789"/>
                  </a:cubicBezTo>
                  <a:cubicBezTo>
                    <a:pt x="119" y="789"/>
                    <a:pt x="136" y="783"/>
                    <a:pt x="152" y="767"/>
                  </a:cubicBezTo>
                  <a:cubicBezTo>
                    <a:pt x="285" y="634"/>
                    <a:pt x="452" y="534"/>
                    <a:pt x="585" y="434"/>
                  </a:cubicBezTo>
                  <a:cubicBezTo>
                    <a:pt x="752" y="300"/>
                    <a:pt x="919" y="234"/>
                    <a:pt x="1052" y="100"/>
                  </a:cubicBezTo>
                  <a:cubicBezTo>
                    <a:pt x="1119" y="67"/>
                    <a:pt x="1052" y="0"/>
                    <a:pt x="10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3" name="Google Shape;3182;p42"/>
            <p:cNvSpPr/>
            <p:nvPr/>
          </p:nvSpPr>
          <p:spPr>
            <a:xfrm>
              <a:off x="-1878350" y="3133925"/>
              <a:ext cx="21825" cy="17575"/>
            </a:xfrm>
            <a:custGeom>
              <a:avLst/>
              <a:ahLst/>
              <a:rect l="l" t="t" r="r" b="b"/>
              <a:pathLst>
                <a:path w="873" h="703" extrusionOk="0">
                  <a:moveTo>
                    <a:pt x="775" y="1"/>
                  </a:moveTo>
                  <a:cubicBezTo>
                    <a:pt x="767" y="1"/>
                    <a:pt x="757" y="3"/>
                    <a:pt x="748" y="8"/>
                  </a:cubicBezTo>
                  <a:cubicBezTo>
                    <a:pt x="448" y="141"/>
                    <a:pt x="248" y="341"/>
                    <a:pt x="47" y="608"/>
                  </a:cubicBezTo>
                  <a:cubicBezTo>
                    <a:pt x="0" y="655"/>
                    <a:pt x="36" y="702"/>
                    <a:pt x="85" y="702"/>
                  </a:cubicBezTo>
                  <a:cubicBezTo>
                    <a:pt x="106" y="702"/>
                    <a:pt x="128" y="694"/>
                    <a:pt x="147" y="675"/>
                  </a:cubicBezTo>
                  <a:cubicBezTo>
                    <a:pt x="348" y="441"/>
                    <a:pt x="581" y="275"/>
                    <a:pt x="815" y="108"/>
                  </a:cubicBezTo>
                  <a:cubicBezTo>
                    <a:pt x="872" y="79"/>
                    <a:pt x="831" y="1"/>
                    <a:pt x="7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4" name="Google Shape;3183;p42"/>
            <p:cNvSpPr/>
            <p:nvPr/>
          </p:nvSpPr>
          <p:spPr>
            <a:xfrm>
              <a:off x="-1695150" y="2767850"/>
              <a:ext cx="37075" cy="12025"/>
            </a:xfrm>
            <a:custGeom>
              <a:avLst/>
              <a:ahLst/>
              <a:rect l="l" t="t" r="r" b="b"/>
              <a:pathLst>
                <a:path w="1483" h="481" extrusionOk="0">
                  <a:moveTo>
                    <a:pt x="1440" y="0"/>
                  </a:moveTo>
                  <a:cubicBezTo>
                    <a:pt x="1435" y="0"/>
                    <a:pt x="1430" y="2"/>
                    <a:pt x="1426" y="7"/>
                  </a:cubicBezTo>
                  <a:cubicBezTo>
                    <a:pt x="959" y="74"/>
                    <a:pt x="492" y="274"/>
                    <a:pt x="58" y="407"/>
                  </a:cubicBezTo>
                  <a:cubicBezTo>
                    <a:pt x="1" y="407"/>
                    <a:pt x="17" y="481"/>
                    <a:pt x="65" y="481"/>
                  </a:cubicBezTo>
                  <a:cubicBezTo>
                    <a:pt x="73" y="481"/>
                    <a:pt x="82" y="479"/>
                    <a:pt x="91" y="474"/>
                  </a:cubicBezTo>
                  <a:cubicBezTo>
                    <a:pt x="525" y="374"/>
                    <a:pt x="1025" y="274"/>
                    <a:pt x="1426" y="74"/>
                  </a:cubicBezTo>
                  <a:cubicBezTo>
                    <a:pt x="1483" y="74"/>
                    <a:pt x="1466" y="0"/>
                    <a:pt x="14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5" name="Google Shape;3184;p42"/>
            <p:cNvSpPr/>
            <p:nvPr/>
          </p:nvSpPr>
          <p:spPr>
            <a:xfrm>
              <a:off x="-1690925" y="2775350"/>
              <a:ext cx="38925" cy="12825"/>
            </a:xfrm>
            <a:custGeom>
              <a:avLst/>
              <a:ahLst/>
              <a:rect l="l" t="t" r="r" b="b"/>
              <a:pathLst>
                <a:path w="1557" h="513" extrusionOk="0">
                  <a:moveTo>
                    <a:pt x="1393" y="0"/>
                  </a:moveTo>
                  <a:cubicBezTo>
                    <a:pt x="1185" y="0"/>
                    <a:pt x="962" y="83"/>
                    <a:pt x="790" y="140"/>
                  </a:cubicBezTo>
                  <a:cubicBezTo>
                    <a:pt x="556" y="207"/>
                    <a:pt x="323" y="307"/>
                    <a:pt x="89" y="374"/>
                  </a:cubicBezTo>
                  <a:cubicBezTo>
                    <a:pt x="0" y="404"/>
                    <a:pt x="43" y="513"/>
                    <a:pt x="124" y="513"/>
                  </a:cubicBezTo>
                  <a:cubicBezTo>
                    <a:pt x="134" y="513"/>
                    <a:pt x="145" y="511"/>
                    <a:pt x="156" y="507"/>
                  </a:cubicBezTo>
                  <a:cubicBezTo>
                    <a:pt x="389" y="407"/>
                    <a:pt x="623" y="341"/>
                    <a:pt x="890" y="274"/>
                  </a:cubicBezTo>
                  <a:cubicBezTo>
                    <a:pt x="1090" y="241"/>
                    <a:pt x="1323" y="241"/>
                    <a:pt x="1523" y="107"/>
                  </a:cubicBezTo>
                  <a:cubicBezTo>
                    <a:pt x="1557" y="107"/>
                    <a:pt x="1557" y="40"/>
                    <a:pt x="1490" y="7"/>
                  </a:cubicBezTo>
                  <a:cubicBezTo>
                    <a:pt x="1458" y="2"/>
                    <a:pt x="1426" y="0"/>
                    <a:pt x="13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6" name="Google Shape;3185;p42"/>
            <p:cNvSpPr/>
            <p:nvPr/>
          </p:nvSpPr>
          <p:spPr>
            <a:xfrm>
              <a:off x="-1682650" y="2782175"/>
              <a:ext cx="38175" cy="12700"/>
            </a:xfrm>
            <a:custGeom>
              <a:avLst/>
              <a:ahLst/>
              <a:rect l="l" t="t" r="r" b="b"/>
              <a:pathLst>
                <a:path w="1527" h="508" extrusionOk="0">
                  <a:moveTo>
                    <a:pt x="1426" y="1"/>
                  </a:moveTo>
                  <a:cubicBezTo>
                    <a:pt x="1226" y="1"/>
                    <a:pt x="992" y="101"/>
                    <a:pt x="792" y="168"/>
                  </a:cubicBezTo>
                  <a:cubicBezTo>
                    <a:pt x="525" y="268"/>
                    <a:pt x="292" y="334"/>
                    <a:pt x="58" y="401"/>
                  </a:cubicBezTo>
                  <a:cubicBezTo>
                    <a:pt x="1" y="430"/>
                    <a:pt x="18" y="508"/>
                    <a:pt x="66" y="508"/>
                  </a:cubicBezTo>
                  <a:cubicBezTo>
                    <a:pt x="74" y="508"/>
                    <a:pt x="82" y="506"/>
                    <a:pt x="92" y="501"/>
                  </a:cubicBezTo>
                  <a:cubicBezTo>
                    <a:pt x="325" y="435"/>
                    <a:pt x="559" y="368"/>
                    <a:pt x="826" y="301"/>
                  </a:cubicBezTo>
                  <a:cubicBezTo>
                    <a:pt x="1026" y="234"/>
                    <a:pt x="1259" y="201"/>
                    <a:pt x="1459" y="68"/>
                  </a:cubicBezTo>
                  <a:cubicBezTo>
                    <a:pt x="1526" y="68"/>
                    <a:pt x="1493" y="1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7" name="Google Shape;3186;p42"/>
            <p:cNvSpPr/>
            <p:nvPr/>
          </p:nvSpPr>
          <p:spPr>
            <a:xfrm>
              <a:off x="-1675375" y="2788850"/>
              <a:ext cx="40900" cy="14200"/>
            </a:xfrm>
            <a:custGeom>
              <a:avLst/>
              <a:ahLst/>
              <a:rect l="l" t="t" r="r" b="b"/>
              <a:pathLst>
                <a:path w="1636" h="568" extrusionOk="0">
                  <a:moveTo>
                    <a:pt x="1535" y="1"/>
                  </a:moveTo>
                  <a:cubicBezTo>
                    <a:pt x="1035" y="67"/>
                    <a:pt x="535" y="268"/>
                    <a:pt x="101" y="434"/>
                  </a:cubicBezTo>
                  <a:cubicBezTo>
                    <a:pt x="1" y="468"/>
                    <a:pt x="68" y="568"/>
                    <a:pt x="134" y="568"/>
                  </a:cubicBezTo>
                  <a:cubicBezTo>
                    <a:pt x="601" y="401"/>
                    <a:pt x="1102" y="301"/>
                    <a:pt x="1569" y="134"/>
                  </a:cubicBezTo>
                  <a:cubicBezTo>
                    <a:pt x="1635" y="101"/>
                    <a:pt x="1602" y="1"/>
                    <a:pt x="15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8" name="Google Shape;3187;p42"/>
            <p:cNvSpPr/>
            <p:nvPr/>
          </p:nvSpPr>
          <p:spPr>
            <a:xfrm>
              <a:off x="-1667675" y="2796350"/>
              <a:ext cx="39025" cy="16025"/>
            </a:xfrm>
            <a:custGeom>
              <a:avLst/>
              <a:ahLst/>
              <a:rect l="l" t="t" r="r" b="b"/>
              <a:pathLst>
                <a:path w="1561" h="641" extrusionOk="0">
                  <a:moveTo>
                    <a:pt x="1461" y="1"/>
                  </a:moveTo>
                  <a:cubicBezTo>
                    <a:pt x="1227" y="34"/>
                    <a:pt x="994" y="134"/>
                    <a:pt x="794" y="201"/>
                  </a:cubicBezTo>
                  <a:cubicBezTo>
                    <a:pt x="527" y="301"/>
                    <a:pt x="293" y="401"/>
                    <a:pt x="60" y="501"/>
                  </a:cubicBezTo>
                  <a:cubicBezTo>
                    <a:pt x="0" y="531"/>
                    <a:pt x="20" y="640"/>
                    <a:pt x="96" y="640"/>
                  </a:cubicBezTo>
                  <a:cubicBezTo>
                    <a:pt x="105" y="640"/>
                    <a:pt x="116" y="638"/>
                    <a:pt x="126" y="635"/>
                  </a:cubicBezTo>
                  <a:cubicBezTo>
                    <a:pt x="327" y="535"/>
                    <a:pt x="560" y="435"/>
                    <a:pt x="794" y="335"/>
                  </a:cubicBezTo>
                  <a:cubicBezTo>
                    <a:pt x="1027" y="268"/>
                    <a:pt x="1261" y="201"/>
                    <a:pt x="1494" y="101"/>
                  </a:cubicBezTo>
                  <a:cubicBezTo>
                    <a:pt x="1561" y="101"/>
                    <a:pt x="1527" y="1"/>
                    <a:pt x="14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09" name="Google Shape;3188;p42"/>
            <p:cNvSpPr/>
            <p:nvPr/>
          </p:nvSpPr>
          <p:spPr>
            <a:xfrm>
              <a:off x="-1657025" y="2803725"/>
              <a:ext cx="36725" cy="12675"/>
            </a:xfrm>
            <a:custGeom>
              <a:avLst/>
              <a:ahLst/>
              <a:rect l="l" t="t" r="r" b="b"/>
              <a:pathLst>
                <a:path w="1469" h="507" extrusionOk="0">
                  <a:moveTo>
                    <a:pt x="1336" y="1"/>
                  </a:moveTo>
                  <a:cubicBezTo>
                    <a:pt x="1152" y="1"/>
                    <a:pt x="950" y="113"/>
                    <a:pt x="801" y="173"/>
                  </a:cubicBezTo>
                  <a:cubicBezTo>
                    <a:pt x="534" y="240"/>
                    <a:pt x="268" y="306"/>
                    <a:pt x="34" y="440"/>
                  </a:cubicBezTo>
                  <a:cubicBezTo>
                    <a:pt x="1" y="473"/>
                    <a:pt x="34" y="507"/>
                    <a:pt x="67" y="507"/>
                  </a:cubicBezTo>
                  <a:cubicBezTo>
                    <a:pt x="334" y="473"/>
                    <a:pt x="568" y="373"/>
                    <a:pt x="835" y="306"/>
                  </a:cubicBezTo>
                  <a:cubicBezTo>
                    <a:pt x="1035" y="273"/>
                    <a:pt x="1268" y="240"/>
                    <a:pt x="1435" y="106"/>
                  </a:cubicBezTo>
                  <a:cubicBezTo>
                    <a:pt x="1468" y="73"/>
                    <a:pt x="1468" y="6"/>
                    <a:pt x="1402" y="6"/>
                  </a:cubicBezTo>
                  <a:cubicBezTo>
                    <a:pt x="1380" y="3"/>
                    <a:pt x="1358" y="1"/>
                    <a:pt x="13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0" name="Google Shape;3189;p42"/>
            <p:cNvSpPr/>
            <p:nvPr/>
          </p:nvSpPr>
          <p:spPr>
            <a:xfrm>
              <a:off x="-1651775" y="2812050"/>
              <a:ext cx="39575" cy="14525"/>
            </a:xfrm>
            <a:custGeom>
              <a:avLst/>
              <a:ahLst/>
              <a:rect l="l" t="t" r="r" b="b"/>
              <a:pathLst>
                <a:path w="1583" h="581" extrusionOk="0">
                  <a:moveTo>
                    <a:pt x="1518" y="0"/>
                  </a:moveTo>
                  <a:cubicBezTo>
                    <a:pt x="1510" y="0"/>
                    <a:pt x="1501" y="2"/>
                    <a:pt x="1492" y="7"/>
                  </a:cubicBezTo>
                  <a:cubicBezTo>
                    <a:pt x="992" y="40"/>
                    <a:pt x="491" y="274"/>
                    <a:pt x="58" y="474"/>
                  </a:cubicBezTo>
                  <a:cubicBezTo>
                    <a:pt x="0" y="502"/>
                    <a:pt x="17" y="581"/>
                    <a:pt x="65" y="581"/>
                  </a:cubicBezTo>
                  <a:cubicBezTo>
                    <a:pt x="73" y="581"/>
                    <a:pt x="82" y="579"/>
                    <a:pt x="91" y="574"/>
                  </a:cubicBezTo>
                  <a:cubicBezTo>
                    <a:pt x="324" y="474"/>
                    <a:pt x="558" y="374"/>
                    <a:pt x="791" y="307"/>
                  </a:cubicBezTo>
                  <a:cubicBezTo>
                    <a:pt x="1025" y="240"/>
                    <a:pt x="1292" y="174"/>
                    <a:pt x="1525" y="107"/>
                  </a:cubicBezTo>
                  <a:cubicBezTo>
                    <a:pt x="1583" y="78"/>
                    <a:pt x="1566" y="0"/>
                    <a:pt x="15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1" name="Google Shape;3190;p42"/>
            <p:cNvSpPr/>
            <p:nvPr/>
          </p:nvSpPr>
          <p:spPr>
            <a:xfrm>
              <a:off x="-1645900" y="2819700"/>
              <a:ext cx="38100" cy="16850"/>
            </a:xfrm>
            <a:custGeom>
              <a:avLst/>
              <a:ahLst/>
              <a:rect l="l" t="t" r="r" b="b"/>
              <a:pathLst>
                <a:path w="1524" h="674" extrusionOk="0">
                  <a:moveTo>
                    <a:pt x="1457" y="1"/>
                  </a:moveTo>
                  <a:cubicBezTo>
                    <a:pt x="990" y="101"/>
                    <a:pt x="523" y="335"/>
                    <a:pt x="89" y="535"/>
                  </a:cubicBezTo>
                  <a:cubicBezTo>
                    <a:pt x="0" y="564"/>
                    <a:pt x="43" y="673"/>
                    <a:pt x="125" y="673"/>
                  </a:cubicBezTo>
                  <a:cubicBezTo>
                    <a:pt x="135" y="673"/>
                    <a:pt x="145" y="672"/>
                    <a:pt x="156" y="668"/>
                  </a:cubicBezTo>
                  <a:cubicBezTo>
                    <a:pt x="356" y="568"/>
                    <a:pt x="590" y="468"/>
                    <a:pt x="823" y="401"/>
                  </a:cubicBezTo>
                  <a:cubicBezTo>
                    <a:pt x="1023" y="301"/>
                    <a:pt x="1290" y="234"/>
                    <a:pt x="1490" y="134"/>
                  </a:cubicBezTo>
                  <a:cubicBezTo>
                    <a:pt x="1524" y="101"/>
                    <a:pt x="1524" y="1"/>
                    <a:pt x="14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2" name="Google Shape;3191;p42"/>
            <p:cNvSpPr/>
            <p:nvPr/>
          </p:nvSpPr>
          <p:spPr>
            <a:xfrm>
              <a:off x="-1640125" y="2823750"/>
              <a:ext cx="42075" cy="20325"/>
            </a:xfrm>
            <a:custGeom>
              <a:avLst/>
              <a:ahLst/>
              <a:rect l="l" t="t" r="r" b="b"/>
              <a:pathLst>
                <a:path w="1683" h="813" extrusionOk="0">
                  <a:moveTo>
                    <a:pt x="1557" y="1"/>
                  </a:moveTo>
                  <a:cubicBezTo>
                    <a:pt x="1548" y="1"/>
                    <a:pt x="1537" y="2"/>
                    <a:pt x="1526" y="6"/>
                  </a:cubicBezTo>
                  <a:cubicBezTo>
                    <a:pt x="1026" y="206"/>
                    <a:pt x="526" y="439"/>
                    <a:pt x="59" y="673"/>
                  </a:cubicBezTo>
                  <a:cubicBezTo>
                    <a:pt x="1" y="731"/>
                    <a:pt x="18" y="813"/>
                    <a:pt x="67" y="813"/>
                  </a:cubicBezTo>
                  <a:cubicBezTo>
                    <a:pt x="74" y="813"/>
                    <a:pt x="83" y="811"/>
                    <a:pt x="92" y="806"/>
                  </a:cubicBezTo>
                  <a:cubicBezTo>
                    <a:pt x="592" y="573"/>
                    <a:pt x="1093" y="373"/>
                    <a:pt x="1593" y="173"/>
                  </a:cubicBezTo>
                  <a:cubicBezTo>
                    <a:pt x="1682" y="113"/>
                    <a:pt x="1639" y="1"/>
                    <a:pt x="15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3" name="Google Shape;3192;p42"/>
            <p:cNvSpPr/>
            <p:nvPr/>
          </p:nvSpPr>
          <p:spPr>
            <a:xfrm>
              <a:off x="-1636775" y="2831375"/>
              <a:ext cx="44000" cy="20225"/>
            </a:xfrm>
            <a:custGeom>
              <a:avLst/>
              <a:ahLst/>
              <a:rect l="l" t="t" r="r" b="b"/>
              <a:pathLst>
                <a:path w="1760" h="809" extrusionOk="0">
                  <a:moveTo>
                    <a:pt x="1659" y="1"/>
                  </a:moveTo>
                  <a:cubicBezTo>
                    <a:pt x="1092" y="168"/>
                    <a:pt x="558" y="401"/>
                    <a:pt x="58" y="701"/>
                  </a:cubicBezTo>
                  <a:cubicBezTo>
                    <a:pt x="1" y="730"/>
                    <a:pt x="42" y="808"/>
                    <a:pt x="97" y="808"/>
                  </a:cubicBezTo>
                  <a:cubicBezTo>
                    <a:pt x="106" y="808"/>
                    <a:pt x="115" y="806"/>
                    <a:pt x="125" y="802"/>
                  </a:cubicBezTo>
                  <a:cubicBezTo>
                    <a:pt x="592" y="501"/>
                    <a:pt x="1125" y="301"/>
                    <a:pt x="1692" y="134"/>
                  </a:cubicBezTo>
                  <a:cubicBezTo>
                    <a:pt x="1759" y="101"/>
                    <a:pt x="1726" y="1"/>
                    <a:pt x="16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4" name="Google Shape;3193;p42"/>
            <p:cNvSpPr/>
            <p:nvPr/>
          </p:nvSpPr>
          <p:spPr>
            <a:xfrm>
              <a:off x="-1627825" y="2837050"/>
              <a:ext cx="39925" cy="20225"/>
            </a:xfrm>
            <a:custGeom>
              <a:avLst/>
              <a:ahLst/>
              <a:rect l="l" t="t" r="r" b="b"/>
              <a:pathLst>
                <a:path w="1597" h="809" extrusionOk="0">
                  <a:moveTo>
                    <a:pt x="1549" y="1"/>
                  </a:moveTo>
                  <a:cubicBezTo>
                    <a:pt x="1544" y="1"/>
                    <a:pt x="1539" y="3"/>
                    <a:pt x="1535" y="7"/>
                  </a:cubicBezTo>
                  <a:cubicBezTo>
                    <a:pt x="1001" y="208"/>
                    <a:pt x="534" y="474"/>
                    <a:pt x="34" y="708"/>
                  </a:cubicBezTo>
                  <a:cubicBezTo>
                    <a:pt x="0" y="741"/>
                    <a:pt x="34" y="808"/>
                    <a:pt x="67" y="808"/>
                  </a:cubicBezTo>
                  <a:cubicBezTo>
                    <a:pt x="567" y="575"/>
                    <a:pt x="1101" y="374"/>
                    <a:pt x="1568" y="74"/>
                  </a:cubicBezTo>
                  <a:cubicBezTo>
                    <a:pt x="1597" y="74"/>
                    <a:pt x="1576" y="1"/>
                    <a:pt x="15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5" name="Google Shape;3194;p42"/>
            <p:cNvSpPr/>
            <p:nvPr/>
          </p:nvSpPr>
          <p:spPr>
            <a:xfrm>
              <a:off x="-1621875" y="2846175"/>
              <a:ext cx="39900" cy="20425"/>
            </a:xfrm>
            <a:custGeom>
              <a:avLst/>
              <a:ahLst/>
              <a:rect l="l" t="t" r="r" b="b"/>
              <a:pathLst>
                <a:path w="1596" h="817" extrusionOk="0">
                  <a:moveTo>
                    <a:pt x="1561" y="0"/>
                  </a:moveTo>
                  <a:cubicBezTo>
                    <a:pt x="1553" y="0"/>
                    <a:pt x="1543" y="3"/>
                    <a:pt x="1530" y="9"/>
                  </a:cubicBezTo>
                  <a:cubicBezTo>
                    <a:pt x="996" y="143"/>
                    <a:pt x="496" y="443"/>
                    <a:pt x="29" y="710"/>
                  </a:cubicBezTo>
                  <a:cubicBezTo>
                    <a:pt x="0" y="739"/>
                    <a:pt x="46" y="817"/>
                    <a:pt x="80" y="817"/>
                  </a:cubicBezTo>
                  <a:cubicBezTo>
                    <a:pt x="86" y="817"/>
                    <a:pt x="91" y="815"/>
                    <a:pt x="96" y="810"/>
                  </a:cubicBezTo>
                  <a:cubicBezTo>
                    <a:pt x="329" y="677"/>
                    <a:pt x="563" y="543"/>
                    <a:pt x="796" y="410"/>
                  </a:cubicBezTo>
                  <a:cubicBezTo>
                    <a:pt x="1063" y="310"/>
                    <a:pt x="1330" y="210"/>
                    <a:pt x="1563" y="76"/>
                  </a:cubicBezTo>
                  <a:cubicBezTo>
                    <a:pt x="1590" y="49"/>
                    <a:pt x="1596" y="0"/>
                    <a:pt x="15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6" name="Google Shape;3195;p42"/>
            <p:cNvSpPr/>
            <p:nvPr/>
          </p:nvSpPr>
          <p:spPr>
            <a:xfrm>
              <a:off x="-1620100" y="2854575"/>
              <a:ext cx="47100" cy="22025"/>
            </a:xfrm>
            <a:custGeom>
              <a:avLst/>
              <a:ahLst/>
              <a:rect l="l" t="t" r="r" b="b"/>
              <a:pathLst>
                <a:path w="1884" h="881" extrusionOk="0">
                  <a:moveTo>
                    <a:pt x="1840" y="0"/>
                  </a:moveTo>
                  <a:cubicBezTo>
                    <a:pt x="1836" y="0"/>
                    <a:pt x="1831" y="2"/>
                    <a:pt x="1826" y="7"/>
                  </a:cubicBezTo>
                  <a:cubicBezTo>
                    <a:pt x="1192" y="140"/>
                    <a:pt x="592" y="474"/>
                    <a:pt x="58" y="774"/>
                  </a:cubicBezTo>
                  <a:cubicBezTo>
                    <a:pt x="1" y="803"/>
                    <a:pt x="17" y="881"/>
                    <a:pt x="66" y="881"/>
                  </a:cubicBezTo>
                  <a:cubicBezTo>
                    <a:pt x="74" y="881"/>
                    <a:pt x="82" y="879"/>
                    <a:pt x="91" y="874"/>
                  </a:cubicBezTo>
                  <a:cubicBezTo>
                    <a:pt x="392" y="741"/>
                    <a:pt x="659" y="574"/>
                    <a:pt x="959" y="474"/>
                  </a:cubicBezTo>
                  <a:cubicBezTo>
                    <a:pt x="1259" y="341"/>
                    <a:pt x="1559" y="240"/>
                    <a:pt x="1826" y="74"/>
                  </a:cubicBezTo>
                  <a:cubicBezTo>
                    <a:pt x="1883" y="74"/>
                    <a:pt x="1867" y="0"/>
                    <a:pt x="18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7" name="Google Shape;3196;p42"/>
            <p:cNvSpPr/>
            <p:nvPr/>
          </p:nvSpPr>
          <p:spPr>
            <a:xfrm>
              <a:off x="-1622600" y="2863900"/>
              <a:ext cx="49000" cy="26875"/>
            </a:xfrm>
            <a:custGeom>
              <a:avLst/>
              <a:ahLst/>
              <a:rect l="l" t="t" r="r" b="b"/>
              <a:pathLst>
                <a:path w="1960" h="1075" extrusionOk="0">
                  <a:moveTo>
                    <a:pt x="1859" y="1"/>
                  </a:moveTo>
                  <a:cubicBezTo>
                    <a:pt x="1526" y="68"/>
                    <a:pt x="1226" y="234"/>
                    <a:pt x="925" y="401"/>
                  </a:cubicBezTo>
                  <a:cubicBezTo>
                    <a:pt x="625" y="568"/>
                    <a:pt x="325" y="735"/>
                    <a:pt x="58" y="935"/>
                  </a:cubicBezTo>
                  <a:cubicBezTo>
                    <a:pt x="0" y="993"/>
                    <a:pt x="42" y="1075"/>
                    <a:pt x="119" y="1075"/>
                  </a:cubicBezTo>
                  <a:cubicBezTo>
                    <a:pt x="131" y="1075"/>
                    <a:pt x="144" y="1073"/>
                    <a:pt x="158" y="1068"/>
                  </a:cubicBezTo>
                  <a:cubicBezTo>
                    <a:pt x="458" y="902"/>
                    <a:pt x="759" y="735"/>
                    <a:pt x="1059" y="568"/>
                  </a:cubicBezTo>
                  <a:cubicBezTo>
                    <a:pt x="1359" y="435"/>
                    <a:pt x="1659" y="334"/>
                    <a:pt x="1926" y="134"/>
                  </a:cubicBezTo>
                  <a:cubicBezTo>
                    <a:pt x="1959" y="101"/>
                    <a:pt x="1926" y="1"/>
                    <a:pt x="18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8" name="Google Shape;3197;p42"/>
            <p:cNvSpPr/>
            <p:nvPr/>
          </p:nvSpPr>
          <p:spPr>
            <a:xfrm>
              <a:off x="-1613425" y="2870575"/>
              <a:ext cx="45650" cy="22725"/>
            </a:xfrm>
            <a:custGeom>
              <a:avLst/>
              <a:ahLst/>
              <a:rect l="l" t="t" r="r" b="b"/>
              <a:pathLst>
                <a:path w="1826" h="909" extrusionOk="0">
                  <a:moveTo>
                    <a:pt x="1726" y="1"/>
                  </a:moveTo>
                  <a:cubicBezTo>
                    <a:pt x="1426" y="101"/>
                    <a:pt x="1159" y="268"/>
                    <a:pt x="892" y="401"/>
                  </a:cubicBezTo>
                  <a:cubicBezTo>
                    <a:pt x="592" y="534"/>
                    <a:pt x="325" y="668"/>
                    <a:pt x="58" y="801"/>
                  </a:cubicBezTo>
                  <a:cubicBezTo>
                    <a:pt x="1" y="830"/>
                    <a:pt x="17" y="908"/>
                    <a:pt x="66" y="908"/>
                  </a:cubicBezTo>
                  <a:cubicBezTo>
                    <a:pt x="73" y="908"/>
                    <a:pt x="82" y="906"/>
                    <a:pt x="91" y="901"/>
                  </a:cubicBezTo>
                  <a:cubicBezTo>
                    <a:pt x="392" y="768"/>
                    <a:pt x="692" y="635"/>
                    <a:pt x="992" y="501"/>
                  </a:cubicBezTo>
                  <a:cubicBezTo>
                    <a:pt x="1259" y="368"/>
                    <a:pt x="1526" y="268"/>
                    <a:pt x="1759" y="101"/>
                  </a:cubicBezTo>
                  <a:cubicBezTo>
                    <a:pt x="1826" y="67"/>
                    <a:pt x="1759" y="1"/>
                    <a:pt x="17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19" name="Google Shape;3198;p42"/>
            <p:cNvSpPr/>
            <p:nvPr/>
          </p:nvSpPr>
          <p:spPr>
            <a:xfrm>
              <a:off x="-1615100" y="2878750"/>
              <a:ext cx="52950" cy="27050"/>
            </a:xfrm>
            <a:custGeom>
              <a:avLst/>
              <a:ahLst/>
              <a:rect l="l" t="t" r="r" b="b"/>
              <a:pathLst>
                <a:path w="2118" h="1082" extrusionOk="0">
                  <a:moveTo>
                    <a:pt x="2042" y="1"/>
                  </a:moveTo>
                  <a:cubicBezTo>
                    <a:pt x="2036" y="1"/>
                    <a:pt x="2031" y="3"/>
                    <a:pt x="2026" y="7"/>
                  </a:cubicBezTo>
                  <a:cubicBezTo>
                    <a:pt x="1326" y="241"/>
                    <a:pt x="692" y="641"/>
                    <a:pt x="58" y="975"/>
                  </a:cubicBezTo>
                  <a:cubicBezTo>
                    <a:pt x="1" y="1003"/>
                    <a:pt x="18" y="1081"/>
                    <a:pt x="66" y="1081"/>
                  </a:cubicBezTo>
                  <a:cubicBezTo>
                    <a:pt x="74" y="1081"/>
                    <a:pt x="82" y="1079"/>
                    <a:pt x="92" y="1075"/>
                  </a:cubicBezTo>
                  <a:cubicBezTo>
                    <a:pt x="759" y="775"/>
                    <a:pt x="1459" y="508"/>
                    <a:pt x="2060" y="107"/>
                  </a:cubicBezTo>
                  <a:cubicBezTo>
                    <a:pt x="2117" y="79"/>
                    <a:pt x="2076" y="1"/>
                    <a:pt x="20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0" name="Google Shape;3199;p42"/>
            <p:cNvSpPr/>
            <p:nvPr/>
          </p:nvSpPr>
          <p:spPr>
            <a:xfrm>
              <a:off x="-1605125" y="2888700"/>
              <a:ext cx="46525" cy="23725"/>
            </a:xfrm>
            <a:custGeom>
              <a:avLst/>
              <a:ahLst/>
              <a:rect l="l" t="t" r="r" b="b"/>
              <a:pathLst>
                <a:path w="1861" h="949" extrusionOk="0">
                  <a:moveTo>
                    <a:pt x="1843" y="1"/>
                  </a:moveTo>
                  <a:cubicBezTo>
                    <a:pt x="1839" y="1"/>
                    <a:pt x="1834" y="3"/>
                    <a:pt x="1827" y="10"/>
                  </a:cubicBezTo>
                  <a:cubicBezTo>
                    <a:pt x="1527" y="76"/>
                    <a:pt x="1260" y="276"/>
                    <a:pt x="994" y="410"/>
                  </a:cubicBezTo>
                  <a:cubicBezTo>
                    <a:pt x="693" y="543"/>
                    <a:pt x="360" y="677"/>
                    <a:pt x="60" y="810"/>
                  </a:cubicBezTo>
                  <a:cubicBezTo>
                    <a:pt x="0" y="840"/>
                    <a:pt x="20" y="949"/>
                    <a:pt x="96" y="949"/>
                  </a:cubicBezTo>
                  <a:cubicBezTo>
                    <a:pt x="105" y="949"/>
                    <a:pt x="115" y="947"/>
                    <a:pt x="126" y="944"/>
                  </a:cubicBezTo>
                  <a:cubicBezTo>
                    <a:pt x="426" y="810"/>
                    <a:pt x="727" y="677"/>
                    <a:pt x="1027" y="543"/>
                  </a:cubicBezTo>
                  <a:cubicBezTo>
                    <a:pt x="1294" y="410"/>
                    <a:pt x="1627" y="276"/>
                    <a:pt x="1861" y="76"/>
                  </a:cubicBezTo>
                  <a:cubicBezTo>
                    <a:pt x="1861" y="49"/>
                    <a:pt x="1861" y="1"/>
                    <a:pt x="18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1" name="Google Shape;3200;p42"/>
            <p:cNvSpPr/>
            <p:nvPr/>
          </p:nvSpPr>
          <p:spPr>
            <a:xfrm>
              <a:off x="-1600975" y="2901275"/>
              <a:ext cx="40700" cy="21175"/>
            </a:xfrm>
            <a:custGeom>
              <a:avLst/>
              <a:ahLst/>
              <a:rect l="l" t="t" r="r" b="b"/>
              <a:pathLst>
                <a:path w="1628" h="847" extrusionOk="0">
                  <a:moveTo>
                    <a:pt x="1586" y="0"/>
                  </a:moveTo>
                  <a:cubicBezTo>
                    <a:pt x="1579" y="0"/>
                    <a:pt x="1571" y="2"/>
                    <a:pt x="1561" y="7"/>
                  </a:cubicBezTo>
                  <a:cubicBezTo>
                    <a:pt x="1328" y="74"/>
                    <a:pt x="1094" y="207"/>
                    <a:pt x="861" y="307"/>
                  </a:cubicBezTo>
                  <a:cubicBezTo>
                    <a:pt x="594" y="441"/>
                    <a:pt x="327" y="574"/>
                    <a:pt x="60" y="707"/>
                  </a:cubicBezTo>
                  <a:cubicBezTo>
                    <a:pt x="1" y="737"/>
                    <a:pt x="47" y="846"/>
                    <a:pt x="105" y="846"/>
                  </a:cubicBezTo>
                  <a:cubicBezTo>
                    <a:pt x="112" y="846"/>
                    <a:pt x="120" y="845"/>
                    <a:pt x="127" y="841"/>
                  </a:cubicBezTo>
                  <a:cubicBezTo>
                    <a:pt x="394" y="707"/>
                    <a:pt x="661" y="574"/>
                    <a:pt x="894" y="441"/>
                  </a:cubicBezTo>
                  <a:cubicBezTo>
                    <a:pt x="1128" y="341"/>
                    <a:pt x="1395" y="240"/>
                    <a:pt x="1595" y="74"/>
                  </a:cubicBezTo>
                  <a:cubicBezTo>
                    <a:pt x="1623" y="74"/>
                    <a:pt x="1627" y="0"/>
                    <a:pt x="15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2" name="Google Shape;3201;p42"/>
            <p:cNvSpPr/>
            <p:nvPr/>
          </p:nvSpPr>
          <p:spPr>
            <a:xfrm>
              <a:off x="-1589200" y="2917050"/>
              <a:ext cx="14600" cy="7900"/>
            </a:xfrm>
            <a:custGeom>
              <a:avLst/>
              <a:ahLst/>
              <a:rect l="l" t="t" r="r" b="b"/>
              <a:pathLst>
                <a:path w="584" h="316" extrusionOk="0">
                  <a:moveTo>
                    <a:pt x="512" y="1"/>
                  </a:moveTo>
                  <a:cubicBezTo>
                    <a:pt x="504" y="1"/>
                    <a:pt x="496" y="3"/>
                    <a:pt x="490" y="10"/>
                  </a:cubicBezTo>
                  <a:cubicBezTo>
                    <a:pt x="357" y="76"/>
                    <a:pt x="223" y="143"/>
                    <a:pt x="90" y="177"/>
                  </a:cubicBezTo>
                  <a:cubicBezTo>
                    <a:pt x="1" y="206"/>
                    <a:pt x="44" y="315"/>
                    <a:pt x="101" y="315"/>
                  </a:cubicBezTo>
                  <a:cubicBezTo>
                    <a:pt x="108" y="315"/>
                    <a:pt x="116" y="314"/>
                    <a:pt x="123" y="310"/>
                  </a:cubicBezTo>
                  <a:cubicBezTo>
                    <a:pt x="290" y="277"/>
                    <a:pt x="423" y="177"/>
                    <a:pt x="557" y="76"/>
                  </a:cubicBezTo>
                  <a:cubicBezTo>
                    <a:pt x="584" y="50"/>
                    <a:pt x="545" y="1"/>
                    <a:pt x="5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3" name="Google Shape;3202;p42"/>
            <p:cNvSpPr/>
            <p:nvPr/>
          </p:nvSpPr>
          <p:spPr>
            <a:xfrm>
              <a:off x="-1572775" y="2770500"/>
              <a:ext cx="28350" cy="9350"/>
            </a:xfrm>
            <a:custGeom>
              <a:avLst/>
              <a:ahLst/>
              <a:rect l="l" t="t" r="r" b="b"/>
              <a:pathLst>
                <a:path w="1134" h="374" extrusionOk="0">
                  <a:moveTo>
                    <a:pt x="1067" y="1"/>
                  </a:moveTo>
                  <a:cubicBezTo>
                    <a:pt x="734" y="34"/>
                    <a:pt x="367" y="168"/>
                    <a:pt x="66" y="268"/>
                  </a:cubicBezTo>
                  <a:cubicBezTo>
                    <a:pt x="7" y="268"/>
                    <a:pt x="1" y="373"/>
                    <a:pt x="47" y="373"/>
                  </a:cubicBezTo>
                  <a:cubicBezTo>
                    <a:pt x="52" y="373"/>
                    <a:pt x="59" y="372"/>
                    <a:pt x="66" y="368"/>
                  </a:cubicBezTo>
                  <a:cubicBezTo>
                    <a:pt x="400" y="301"/>
                    <a:pt x="767" y="234"/>
                    <a:pt x="1067" y="101"/>
                  </a:cubicBezTo>
                  <a:cubicBezTo>
                    <a:pt x="1134" y="68"/>
                    <a:pt x="1101" y="1"/>
                    <a:pt x="10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4" name="Google Shape;3203;p42"/>
            <p:cNvSpPr/>
            <p:nvPr/>
          </p:nvSpPr>
          <p:spPr>
            <a:xfrm>
              <a:off x="-1572600" y="2780525"/>
              <a:ext cx="28175" cy="8500"/>
            </a:xfrm>
            <a:custGeom>
              <a:avLst/>
              <a:ahLst/>
              <a:rect l="l" t="t" r="r" b="b"/>
              <a:pathLst>
                <a:path w="1127" h="340" extrusionOk="0">
                  <a:moveTo>
                    <a:pt x="1027" y="0"/>
                  </a:moveTo>
                  <a:cubicBezTo>
                    <a:pt x="727" y="34"/>
                    <a:pt x="393" y="134"/>
                    <a:pt x="59" y="200"/>
                  </a:cubicBezTo>
                  <a:cubicBezTo>
                    <a:pt x="0" y="230"/>
                    <a:pt x="20" y="339"/>
                    <a:pt x="72" y="339"/>
                  </a:cubicBezTo>
                  <a:cubicBezTo>
                    <a:pt x="79" y="339"/>
                    <a:pt x="86" y="337"/>
                    <a:pt x="93" y="334"/>
                  </a:cubicBezTo>
                  <a:cubicBezTo>
                    <a:pt x="426" y="267"/>
                    <a:pt x="760" y="234"/>
                    <a:pt x="1060" y="100"/>
                  </a:cubicBezTo>
                  <a:cubicBezTo>
                    <a:pt x="1127" y="67"/>
                    <a:pt x="1094" y="0"/>
                    <a:pt x="10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5" name="Google Shape;3204;p42"/>
            <p:cNvSpPr/>
            <p:nvPr/>
          </p:nvSpPr>
          <p:spPr>
            <a:xfrm>
              <a:off x="-1561950" y="2789475"/>
              <a:ext cx="24200" cy="8575"/>
            </a:xfrm>
            <a:custGeom>
              <a:avLst/>
              <a:ahLst/>
              <a:rect l="l" t="t" r="r" b="b"/>
              <a:pathLst>
                <a:path w="968" h="343" extrusionOk="0">
                  <a:moveTo>
                    <a:pt x="858" y="0"/>
                  </a:moveTo>
                  <a:cubicBezTo>
                    <a:pt x="751" y="0"/>
                    <a:pt x="648" y="49"/>
                    <a:pt x="567" y="76"/>
                  </a:cubicBezTo>
                  <a:cubicBezTo>
                    <a:pt x="401" y="109"/>
                    <a:pt x="267" y="143"/>
                    <a:pt x="100" y="176"/>
                  </a:cubicBezTo>
                  <a:cubicBezTo>
                    <a:pt x="0" y="209"/>
                    <a:pt x="34" y="343"/>
                    <a:pt x="134" y="343"/>
                  </a:cubicBezTo>
                  <a:cubicBezTo>
                    <a:pt x="301" y="276"/>
                    <a:pt x="434" y="243"/>
                    <a:pt x="601" y="209"/>
                  </a:cubicBezTo>
                  <a:cubicBezTo>
                    <a:pt x="734" y="176"/>
                    <a:pt x="868" y="176"/>
                    <a:pt x="934" y="109"/>
                  </a:cubicBezTo>
                  <a:cubicBezTo>
                    <a:pt x="968" y="76"/>
                    <a:pt x="968" y="42"/>
                    <a:pt x="934" y="9"/>
                  </a:cubicBezTo>
                  <a:cubicBezTo>
                    <a:pt x="909" y="3"/>
                    <a:pt x="883" y="0"/>
                    <a:pt x="8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6" name="Google Shape;3205;p42"/>
            <p:cNvSpPr/>
            <p:nvPr/>
          </p:nvSpPr>
          <p:spPr>
            <a:xfrm>
              <a:off x="-1567575" y="2799700"/>
              <a:ext cx="32325" cy="10150"/>
            </a:xfrm>
            <a:custGeom>
              <a:avLst/>
              <a:ahLst/>
              <a:rect l="l" t="t" r="r" b="b"/>
              <a:pathLst>
                <a:path w="1293" h="406" extrusionOk="0">
                  <a:moveTo>
                    <a:pt x="1193" y="0"/>
                  </a:moveTo>
                  <a:cubicBezTo>
                    <a:pt x="993" y="0"/>
                    <a:pt x="826" y="67"/>
                    <a:pt x="626" y="100"/>
                  </a:cubicBezTo>
                  <a:cubicBezTo>
                    <a:pt x="459" y="167"/>
                    <a:pt x="259" y="201"/>
                    <a:pt x="92" y="234"/>
                  </a:cubicBezTo>
                  <a:cubicBezTo>
                    <a:pt x="1" y="264"/>
                    <a:pt x="20" y="405"/>
                    <a:pt x="100" y="405"/>
                  </a:cubicBezTo>
                  <a:cubicBezTo>
                    <a:pt x="108" y="405"/>
                    <a:pt x="116" y="404"/>
                    <a:pt x="125" y="401"/>
                  </a:cubicBezTo>
                  <a:cubicBezTo>
                    <a:pt x="325" y="367"/>
                    <a:pt x="492" y="301"/>
                    <a:pt x="692" y="267"/>
                  </a:cubicBezTo>
                  <a:cubicBezTo>
                    <a:pt x="859" y="234"/>
                    <a:pt x="1059" y="201"/>
                    <a:pt x="1226" y="100"/>
                  </a:cubicBezTo>
                  <a:cubicBezTo>
                    <a:pt x="1293" y="67"/>
                    <a:pt x="1259" y="0"/>
                    <a:pt x="11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7" name="Google Shape;3206;p42"/>
            <p:cNvSpPr/>
            <p:nvPr/>
          </p:nvSpPr>
          <p:spPr>
            <a:xfrm>
              <a:off x="-1551100" y="2804700"/>
              <a:ext cx="11700" cy="5875"/>
            </a:xfrm>
            <a:custGeom>
              <a:avLst/>
              <a:ahLst/>
              <a:rect l="l" t="t" r="r" b="b"/>
              <a:pathLst>
                <a:path w="468" h="235" extrusionOk="0">
                  <a:moveTo>
                    <a:pt x="434" y="1"/>
                  </a:moveTo>
                  <a:cubicBezTo>
                    <a:pt x="300" y="1"/>
                    <a:pt x="200" y="67"/>
                    <a:pt x="100" y="101"/>
                  </a:cubicBezTo>
                  <a:cubicBezTo>
                    <a:pt x="0" y="134"/>
                    <a:pt x="67" y="234"/>
                    <a:pt x="133" y="234"/>
                  </a:cubicBezTo>
                  <a:cubicBezTo>
                    <a:pt x="234" y="201"/>
                    <a:pt x="367" y="167"/>
                    <a:pt x="434" y="101"/>
                  </a:cubicBezTo>
                  <a:cubicBezTo>
                    <a:pt x="467" y="67"/>
                    <a:pt x="467" y="1"/>
                    <a:pt x="4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8" name="Google Shape;3207;p42"/>
            <p:cNvSpPr/>
            <p:nvPr/>
          </p:nvSpPr>
          <p:spPr>
            <a:xfrm>
              <a:off x="-1550725" y="2810825"/>
              <a:ext cx="18825" cy="12250"/>
            </a:xfrm>
            <a:custGeom>
              <a:avLst/>
              <a:ahLst/>
              <a:rect l="l" t="t" r="r" b="b"/>
              <a:pathLst>
                <a:path w="753" h="490" extrusionOk="0">
                  <a:moveTo>
                    <a:pt x="102" y="0"/>
                  </a:moveTo>
                  <a:cubicBezTo>
                    <a:pt x="48" y="0"/>
                    <a:pt x="1" y="71"/>
                    <a:pt x="52" y="122"/>
                  </a:cubicBezTo>
                  <a:cubicBezTo>
                    <a:pt x="118" y="223"/>
                    <a:pt x="252" y="289"/>
                    <a:pt x="385" y="323"/>
                  </a:cubicBezTo>
                  <a:cubicBezTo>
                    <a:pt x="319" y="323"/>
                    <a:pt x="219" y="323"/>
                    <a:pt x="152" y="356"/>
                  </a:cubicBezTo>
                  <a:cubicBezTo>
                    <a:pt x="85" y="356"/>
                    <a:pt x="85" y="489"/>
                    <a:pt x="185" y="489"/>
                  </a:cubicBezTo>
                  <a:cubicBezTo>
                    <a:pt x="352" y="456"/>
                    <a:pt x="552" y="456"/>
                    <a:pt x="686" y="389"/>
                  </a:cubicBezTo>
                  <a:cubicBezTo>
                    <a:pt x="752" y="356"/>
                    <a:pt x="719" y="289"/>
                    <a:pt x="686" y="289"/>
                  </a:cubicBezTo>
                  <a:lnTo>
                    <a:pt x="485" y="289"/>
                  </a:lnTo>
                  <a:cubicBezTo>
                    <a:pt x="519" y="256"/>
                    <a:pt x="485" y="223"/>
                    <a:pt x="452" y="223"/>
                  </a:cubicBezTo>
                  <a:cubicBezTo>
                    <a:pt x="352" y="156"/>
                    <a:pt x="252" y="122"/>
                    <a:pt x="152" y="22"/>
                  </a:cubicBezTo>
                  <a:cubicBezTo>
                    <a:pt x="136" y="7"/>
                    <a:pt x="119" y="0"/>
                    <a:pt x="1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29" name="Google Shape;3208;p42"/>
            <p:cNvSpPr/>
            <p:nvPr/>
          </p:nvSpPr>
          <p:spPr>
            <a:xfrm>
              <a:off x="-1550000" y="2825100"/>
              <a:ext cx="25600" cy="7275"/>
            </a:xfrm>
            <a:custGeom>
              <a:avLst/>
              <a:ahLst/>
              <a:rect l="l" t="t" r="r" b="b"/>
              <a:pathLst>
                <a:path w="1024" h="291" extrusionOk="0">
                  <a:moveTo>
                    <a:pt x="815" y="0"/>
                  </a:moveTo>
                  <a:cubicBezTo>
                    <a:pt x="565" y="0"/>
                    <a:pt x="305" y="98"/>
                    <a:pt x="89" y="152"/>
                  </a:cubicBezTo>
                  <a:cubicBezTo>
                    <a:pt x="0" y="182"/>
                    <a:pt x="44" y="291"/>
                    <a:pt x="125" y="291"/>
                  </a:cubicBezTo>
                  <a:cubicBezTo>
                    <a:pt x="135" y="291"/>
                    <a:pt x="145" y="289"/>
                    <a:pt x="156" y="285"/>
                  </a:cubicBezTo>
                  <a:cubicBezTo>
                    <a:pt x="290" y="219"/>
                    <a:pt x="456" y="185"/>
                    <a:pt x="590" y="185"/>
                  </a:cubicBezTo>
                  <a:cubicBezTo>
                    <a:pt x="723" y="152"/>
                    <a:pt x="857" y="152"/>
                    <a:pt x="990" y="85"/>
                  </a:cubicBezTo>
                  <a:cubicBezTo>
                    <a:pt x="1023" y="85"/>
                    <a:pt x="1023" y="18"/>
                    <a:pt x="990" y="18"/>
                  </a:cubicBezTo>
                  <a:cubicBezTo>
                    <a:pt x="933" y="6"/>
                    <a:pt x="874" y="0"/>
                    <a:pt x="8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0" name="Google Shape;3209;p42"/>
            <p:cNvSpPr/>
            <p:nvPr/>
          </p:nvSpPr>
          <p:spPr>
            <a:xfrm>
              <a:off x="-1541950" y="2835175"/>
              <a:ext cx="19225" cy="4575"/>
            </a:xfrm>
            <a:custGeom>
              <a:avLst/>
              <a:ahLst/>
              <a:rect l="l" t="t" r="r" b="b"/>
              <a:pathLst>
                <a:path w="769" h="183" extrusionOk="0">
                  <a:moveTo>
                    <a:pt x="601" y="1"/>
                  </a:moveTo>
                  <a:cubicBezTo>
                    <a:pt x="535" y="1"/>
                    <a:pt x="468" y="16"/>
                    <a:pt x="401" y="16"/>
                  </a:cubicBezTo>
                  <a:cubicBezTo>
                    <a:pt x="301" y="49"/>
                    <a:pt x="201" y="49"/>
                    <a:pt x="101" y="82"/>
                  </a:cubicBezTo>
                  <a:cubicBezTo>
                    <a:pt x="1" y="82"/>
                    <a:pt x="34" y="183"/>
                    <a:pt x="101" y="183"/>
                  </a:cubicBezTo>
                  <a:cubicBezTo>
                    <a:pt x="201" y="183"/>
                    <a:pt x="335" y="149"/>
                    <a:pt x="435" y="149"/>
                  </a:cubicBezTo>
                  <a:cubicBezTo>
                    <a:pt x="535" y="116"/>
                    <a:pt x="635" y="116"/>
                    <a:pt x="735" y="82"/>
                  </a:cubicBezTo>
                  <a:cubicBezTo>
                    <a:pt x="768" y="49"/>
                    <a:pt x="735" y="16"/>
                    <a:pt x="701" y="16"/>
                  </a:cubicBezTo>
                  <a:cubicBezTo>
                    <a:pt x="668" y="5"/>
                    <a:pt x="635" y="1"/>
                    <a:pt x="6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1" name="Google Shape;3210;p42"/>
            <p:cNvSpPr/>
            <p:nvPr/>
          </p:nvSpPr>
          <p:spPr>
            <a:xfrm>
              <a:off x="-1539250" y="2845575"/>
              <a:ext cx="19025" cy="5975"/>
            </a:xfrm>
            <a:custGeom>
              <a:avLst/>
              <a:ahLst/>
              <a:rect l="l" t="t" r="r" b="b"/>
              <a:pathLst>
                <a:path w="761" h="239" extrusionOk="0">
                  <a:moveTo>
                    <a:pt x="727" y="0"/>
                  </a:moveTo>
                  <a:cubicBezTo>
                    <a:pt x="493" y="0"/>
                    <a:pt x="293" y="67"/>
                    <a:pt x="60" y="100"/>
                  </a:cubicBezTo>
                  <a:cubicBezTo>
                    <a:pt x="0" y="130"/>
                    <a:pt x="20" y="239"/>
                    <a:pt x="72" y="239"/>
                  </a:cubicBezTo>
                  <a:cubicBezTo>
                    <a:pt x="79" y="239"/>
                    <a:pt x="86" y="237"/>
                    <a:pt x="93" y="234"/>
                  </a:cubicBezTo>
                  <a:cubicBezTo>
                    <a:pt x="293" y="200"/>
                    <a:pt x="527" y="167"/>
                    <a:pt x="727" y="67"/>
                  </a:cubicBezTo>
                  <a:cubicBezTo>
                    <a:pt x="760" y="67"/>
                    <a:pt x="760" y="0"/>
                    <a:pt x="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2" name="Google Shape;3211;p42"/>
            <p:cNvSpPr/>
            <p:nvPr/>
          </p:nvSpPr>
          <p:spPr>
            <a:xfrm>
              <a:off x="-1529425" y="2852225"/>
              <a:ext cx="11700" cy="2525"/>
            </a:xfrm>
            <a:custGeom>
              <a:avLst/>
              <a:ahLst/>
              <a:rect l="l" t="t" r="r" b="b"/>
              <a:pathLst>
                <a:path w="468" h="101" extrusionOk="0">
                  <a:moveTo>
                    <a:pt x="434" y="1"/>
                  </a:moveTo>
                  <a:cubicBezTo>
                    <a:pt x="301" y="1"/>
                    <a:pt x="167" y="34"/>
                    <a:pt x="34" y="68"/>
                  </a:cubicBezTo>
                  <a:cubicBezTo>
                    <a:pt x="0" y="68"/>
                    <a:pt x="34" y="101"/>
                    <a:pt x="34" y="101"/>
                  </a:cubicBezTo>
                  <a:cubicBezTo>
                    <a:pt x="167" y="68"/>
                    <a:pt x="301" y="68"/>
                    <a:pt x="434" y="34"/>
                  </a:cubicBezTo>
                  <a:cubicBezTo>
                    <a:pt x="467" y="34"/>
                    <a:pt x="434" y="1"/>
                    <a:pt x="4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3" name="Google Shape;3212;p42"/>
            <p:cNvSpPr/>
            <p:nvPr/>
          </p:nvSpPr>
          <p:spPr>
            <a:xfrm>
              <a:off x="-1531650" y="2861250"/>
              <a:ext cx="18925" cy="7825"/>
            </a:xfrm>
            <a:custGeom>
              <a:avLst/>
              <a:ahLst/>
              <a:rect l="l" t="t" r="r" b="b"/>
              <a:pathLst>
                <a:path w="757" h="313" extrusionOk="0">
                  <a:moveTo>
                    <a:pt x="629" y="0"/>
                  </a:moveTo>
                  <a:cubicBezTo>
                    <a:pt x="428" y="0"/>
                    <a:pt x="234" y="87"/>
                    <a:pt x="89" y="174"/>
                  </a:cubicBezTo>
                  <a:cubicBezTo>
                    <a:pt x="0" y="203"/>
                    <a:pt x="43" y="312"/>
                    <a:pt x="101" y="312"/>
                  </a:cubicBezTo>
                  <a:cubicBezTo>
                    <a:pt x="108" y="312"/>
                    <a:pt x="115" y="311"/>
                    <a:pt x="123" y="307"/>
                  </a:cubicBezTo>
                  <a:cubicBezTo>
                    <a:pt x="323" y="207"/>
                    <a:pt x="523" y="140"/>
                    <a:pt x="723" y="74"/>
                  </a:cubicBezTo>
                  <a:cubicBezTo>
                    <a:pt x="756" y="40"/>
                    <a:pt x="723" y="7"/>
                    <a:pt x="723" y="7"/>
                  </a:cubicBezTo>
                  <a:cubicBezTo>
                    <a:pt x="692" y="2"/>
                    <a:pt x="661" y="0"/>
                    <a:pt x="6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4" name="Google Shape;3213;p42"/>
            <p:cNvSpPr/>
            <p:nvPr/>
          </p:nvSpPr>
          <p:spPr>
            <a:xfrm>
              <a:off x="-1540000" y="2867900"/>
              <a:ext cx="29550" cy="11175"/>
            </a:xfrm>
            <a:custGeom>
              <a:avLst/>
              <a:ahLst/>
              <a:rect l="l" t="t" r="r" b="b"/>
              <a:pathLst>
                <a:path w="1182" h="447" extrusionOk="0">
                  <a:moveTo>
                    <a:pt x="1116" y="1"/>
                  </a:moveTo>
                  <a:cubicBezTo>
                    <a:pt x="1108" y="1"/>
                    <a:pt x="1100" y="3"/>
                    <a:pt x="1090" y="8"/>
                  </a:cubicBezTo>
                  <a:cubicBezTo>
                    <a:pt x="757" y="41"/>
                    <a:pt x="423" y="208"/>
                    <a:pt x="90" y="308"/>
                  </a:cubicBezTo>
                  <a:cubicBezTo>
                    <a:pt x="1" y="338"/>
                    <a:pt x="44" y="447"/>
                    <a:pt x="125" y="447"/>
                  </a:cubicBezTo>
                  <a:cubicBezTo>
                    <a:pt x="135" y="447"/>
                    <a:pt x="146" y="445"/>
                    <a:pt x="156" y="441"/>
                  </a:cubicBezTo>
                  <a:cubicBezTo>
                    <a:pt x="457" y="341"/>
                    <a:pt x="824" y="275"/>
                    <a:pt x="1124" y="108"/>
                  </a:cubicBezTo>
                  <a:cubicBezTo>
                    <a:pt x="1181" y="79"/>
                    <a:pt x="1165" y="1"/>
                    <a:pt x="11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5" name="Google Shape;3214;p42"/>
            <p:cNvSpPr/>
            <p:nvPr/>
          </p:nvSpPr>
          <p:spPr>
            <a:xfrm>
              <a:off x="-1536625" y="2877250"/>
              <a:ext cx="30575" cy="11100"/>
            </a:xfrm>
            <a:custGeom>
              <a:avLst/>
              <a:ahLst/>
              <a:rect l="l" t="t" r="r" b="b"/>
              <a:pathLst>
                <a:path w="1223" h="444" extrusionOk="0">
                  <a:moveTo>
                    <a:pt x="1156" y="1"/>
                  </a:moveTo>
                  <a:cubicBezTo>
                    <a:pt x="989" y="34"/>
                    <a:pt x="789" y="101"/>
                    <a:pt x="622" y="167"/>
                  </a:cubicBezTo>
                  <a:cubicBezTo>
                    <a:pt x="422" y="234"/>
                    <a:pt x="255" y="301"/>
                    <a:pt x="55" y="368"/>
                  </a:cubicBezTo>
                  <a:cubicBezTo>
                    <a:pt x="1" y="395"/>
                    <a:pt x="12" y="443"/>
                    <a:pt x="54" y="443"/>
                  </a:cubicBezTo>
                  <a:cubicBezTo>
                    <a:pt x="64" y="443"/>
                    <a:pt x="75" y="441"/>
                    <a:pt x="88" y="434"/>
                  </a:cubicBezTo>
                  <a:cubicBezTo>
                    <a:pt x="255" y="401"/>
                    <a:pt x="455" y="334"/>
                    <a:pt x="655" y="301"/>
                  </a:cubicBezTo>
                  <a:cubicBezTo>
                    <a:pt x="822" y="234"/>
                    <a:pt x="1022" y="167"/>
                    <a:pt x="1189" y="101"/>
                  </a:cubicBezTo>
                  <a:cubicBezTo>
                    <a:pt x="1222" y="67"/>
                    <a:pt x="1222" y="1"/>
                    <a:pt x="11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6" name="Google Shape;3215;p42"/>
            <p:cNvSpPr/>
            <p:nvPr/>
          </p:nvSpPr>
          <p:spPr>
            <a:xfrm>
              <a:off x="-1524425" y="2886425"/>
              <a:ext cx="16700" cy="7525"/>
            </a:xfrm>
            <a:custGeom>
              <a:avLst/>
              <a:ahLst/>
              <a:rect l="l" t="t" r="r" b="b"/>
              <a:pathLst>
                <a:path w="668" h="301" extrusionOk="0">
                  <a:moveTo>
                    <a:pt x="601" y="1"/>
                  </a:moveTo>
                  <a:cubicBezTo>
                    <a:pt x="401" y="67"/>
                    <a:pt x="234" y="167"/>
                    <a:pt x="34" y="234"/>
                  </a:cubicBezTo>
                  <a:cubicBezTo>
                    <a:pt x="0" y="234"/>
                    <a:pt x="34" y="301"/>
                    <a:pt x="67" y="301"/>
                  </a:cubicBezTo>
                  <a:cubicBezTo>
                    <a:pt x="267" y="234"/>
                    <a:pt x="434" y="167"/>
                    <a:pt x="634" y="67"/>
                  </a:cubicBezTo>
                  <a:cubicBezTo>
                    <a:pt x="668" y="67"/>
                    <a:pt x="634" y="1"/>
                    <a:pt x="6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7" name="Google Shape;3216;p42"/>
            <p:cNvSpPr/>
            <p:nvPr/>
          </p:nvSpPr>
          <p:spPr>
            <a:xfrm>
              <a:off x="-1538600" y="2896425"/>
              <a:ext cx="32550" cy="14200"/>
            </a:xfrm>
            <a:custGeom>
              <a:avLst/>
              <a:ahLst/>
              <a:rect l="l" t="t" r="r" b="b"/>
              <a:pathLst>
                <a:path w="1302" h="568" extrusionOk="0">
                  <a:moveTo>
                    <a:pt x="1235" y="1"/>
                  </a:moveTo>
                  <a:cubicBezTo>
                    <a:pt x="834" y="134"/>
                    <a:pt x="434" y="301"/>
                    <a:pt x="67" y="468"/>
                  </a:cubicBezTo>
                  <a:cubicBezTo>
                    <a:pt x="0" y="468"/>
                    <a:pt x="34" y="568"/>
                    <a:pt x="100" y="568"/>
                  </a:cubicBezTo>
                  <a:cubicBezTo>
                    <a:pt x="501" y="401"/>
                    <a:pt x="901" y="268"/>
                    <a:pt x="1268" y="68"/>
                  </a:cubicBezTo>
                  <a:cubicBezTo>
                    <a:pt x="1301" y="68"/>
                    <a:pt x="1268" y="1"/>
                    <a:pt x="1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8" name="Google Shape;3217;p42"/>
            <p:cNvSpPr/>
            <p:nvPr/>
          </p:nvSpPr>
          <p:spPr>
            <a:xfrm>
              <a:off x="-1532525" y="2903100"/>
              <a:ext cx="32300" cy="16050"/>
            </a:xfrm>
            <a:custGeom>
              <a:avLst/>
              <a:ahLst/>
              <a:rect l="l" t="t" r="r" b="b"/>
              <a:pathLst>
                <a:path w="1292" h="642" extrusionOk="0">
                  <a:moveTo>
                    <a:pt x="1225" y="1"/>
                  </a:moveTo>
                  <a:cubicBezTo>
                    <a:pt x="1025" y="34"/>
                    <a:pt x="858" y="167"/>
                    <a:pt x="691" y="234"/>
                  </a:cubicBezTo>
                  <a:cubicBezTo>
                    <a:pt x="458" y="334"/>
                    <a:pt x="258" y="434"/>
                    <a:pt x="58" y="534"/>
                  </a:cubicBezTo>
                  <a:cubicBezTo>
                    <a:pt x="0" y="563"/>
                    <a:pt x="17" y="641"/>
                    <a:pt x="65" y="641"/>
                  </a:cubicBezTo>
                  <a:cubicBezTo>
                    <a:pt x="73" y="641"/>
                    <a:pt x="82" y="639"/>
                    <a:pt x="91" y="634"/>
                  </a:cubicBezTo>
                  <a:cubicBezTo>
                    <a:pt x="291" y="534"/>
                    <a:pt x="525" y="468"/>
                    <a:pt x="725" y="368"/>
                  </a:cubicBezTo>
                  <a:cubicBezTo>
                    <a:pt x="892" y="268"/>
                    <a:pt x="1092" y="201"/>
                    <a:pt x="1258" y="67"/>
                  </a:cubicBezTo>
                  <a:cubicBezTo>
                    <a:pt x="1292" y="34"/>
                    <a:pt x="1258" y="1"/>
                    <a:pt x="12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39" name="Google Shape;3218;p42"/>
            <p:cNvSpPr/>
            <p:nvPr/>
          </p:nvSpPr>
          <p:spPr>
            <a:xfrm>
              <a:off x="-1531100" y="2911450"/>
              <a:ext cx="30875" cy="15875"/>
            </a:xfrm>
            <a:custGeom>
              <a:avLst/>
              <a:ahLst/>
              <a:rect l="l" t="t" r="r" b="b"/>
              <a:pathLst>
                <a:path w="1235" h="635" extrusionOk="0">
                  <a:moveTo>
                    <a:pt x="1135" y="0"/>
                  </a:moveTo>
                  <a:cubicBezTo>
                    <a:pt x="968" y="34"/>
                    <a:pt x="768" y="167"/>
                    <a:pt x="601" y="234"/>
                  </a:cubicBezTo>
                  <a:cubicBezTo>
                    <a:pt x="434" y="334"/>
                    <a:pt x="234" y="434"/>
                    <a:pt x="34" y="534"/>
                  </a:cubicBezTo>
                  <a:cubicBezTo>
                    <a:pt x="1" y="567"/>
                    <a:pt x="34" y="634"/>
                    <a:pt x="67" y="634"/>
                  </a:cubicBezTo>
                  <a:cubicBezTo>
                    <a:pt x="267" y="534"/>
                    <a:pt x="468" y="434"/>
                    <a:pt x="668" y="367"/>
                  </a:cubicBezTo>
                  <a:cubicBezTo>
                    <a:pt x="835" y="267"/>
                    <a:pt x="1035" y="234"/>
                    <a:pt x="1201" y="100"/>
                  </a:cubicBezTo>
                  <a:cubicBezTo>
                    <a:pt x="1235" y="67"/>
                    <a:pt x="1201" y="0"/>
                    <a:pt x="11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0" name="Google Shape;3219;p42"/>
            <p:cNvSpPr/>
            <p:nvPr/>
          </p:nvSpPr>
          <p:spPr>
            <a:xfrm>
              <a:off x="-1543450" y="2923950"/>
              <a:ext cx="42400" cy="26100"/>
            </a:xfrm>
            <a:custGeom>
              <a:avLst/>
              <a:ahLst/>
              <a:rect l="l" t="t" r="r" b="b"/>
              <a:pathLst>
                <a:path w="1696" h="1044" extrusionOk="0">
                  <a:moveTo>
                    <a:pt x="1662" y="1"/>
                  </a:moveTo>
                  <a:cubicBezTo>
                    <a:pt x="1395" y="67"/>
                    <a:pt x="1195" y="301"/>
                    <a:pt x="962" y="434"/>
                  </a:cubicBezTo>
                  <a:cubicBezTo>
                    <a:pt x="661" y="634"/>
                    <a:pt x="361" y="801"/>
                    <a:pt x="28" y="968"/>
                  </a:cubicBezTo>
                  <a:cubicBezTo>
                    <a:pt x="1" y="995"/>
                    <a:pt x="17" y="1044"/>
                    <a:pt x="42" y="1044"/>
                  </a:cubicBezTo>
                  <a:cubicBezTo>
                    <a:pt x="48" y="1044"/>
                    <a:pt x="55" y="1041"/>
                    <a:pt x="61" y="1035"/>
                  </a:cubicBezTo>
                  <a:cubicBezTo>
                    <a:pt x="395" y="901"/>
                    <a:pt x="695" y="734"/>
                    <a:pt x="995" y="568"/>
                  </a:cubicBezTo>
                  <a:cubicBezTo>
                    <a:pt x="1228" y="434"/>
                    <a:pt x="1529" y="301"/>
                    <a:pt x="1695" y="67"/>
                  </a:cubicBezTo>
                  <a:cubicBezTo>
                    <a:pt x="1695" y="67"/>
                    <a:pt x="1695" y="1"/>
                    <a:pt x="16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1" name="Google Shape;3220;p42"/>
            <p:cNvSpPr/>
            <p:nvPr/>
          </p:nvSpPr>
          <p:spPr>
            <a:xfrm>
              <a:off x="-1542750" y="2933125"/>
              <a:ext cx="48375" cy="28600"/>
            </a:xfrm>
            <a:custGeom>
              <a:avLst/>
              <a:ahLst/>
              <a:rect l="l" t="t" r="r" b="b"/>
              <a:pathLst>
                <a:path w="1935" h="1144" extrusionOk="0">
                  <a:moveTo>
                    <a:pt x="1834" y="1"/>
                  </a:moveTo>
                  <a:cubicBezTo>
                    <a:pt x="1534" y="167"/>
                    <a:pt x="1267" y="401"/>
                    <a:pt x="967" y="568"/>
                  </a:cubicBezTo>
                  <a:cubicBezTo>
                    <a:pt x="667" y="768"/>
                    <a:pt x="367" y="901"/>
                    <a:pt x="33" y="1068"/>
                  </a:cubicBezTo>
                  <a:cubicBezTo>
                    <a:pt x="6" y="1095"/>
                    <a:pt x="1" y="1144"/>
                    <a:pt x="35" y="1144"/>
                  </a:cubicBezTo>
                  <a:cubicBezTo>
                    <a:pt x="43" y="1144"/>
                    <a:pt x="54" y="1141"/>
                    <a:pt x="66" y="1135"/>
                  </a:cubicBezTo>
                  <a:cubicBezTo>
                    <a:pt x="667" y="868"/>
                    <a:pt x="1401" y="534"/>
                    <a:pt x="1901" y="67"/>
                  </a:cubicBezTo>
                  <a:cubicBezTo>
                    <a:pt x="1934" y="67"/>
                    <a:pt x="1901" y="1"/>
                    <a:pt x="18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2" name="Google Shape;3221;p42"/>
            <p:cNvSpPr/>
            <p:nvPr/>
          </p:nvSpPr>
          <p:spPr>
            <a:xfrm>
              <a:off x="-1552775" y="2943125"/>
              <a:ext cx="58400" cy="35050"/>
            </a:xfrm>
            <a:custGeom>
              <a:avLst/>
              <a:ahLst/>
              <a:rect l="l" t="t" r="r" b="b"/>
              <a:pathLst>
                <a:path w="2336" h="1402" extrusionOk="0">
                  <a:moveTo>
                    <a:pt x="2235" y="1"/>
                  </a:moveTo>
                  <a:cubicBezTo>
                    <a:pt x="1902" y="168"/>
                    <a:pt x="1601" y="435"/>
                    <a:pt x="1268" y="635"/>
                  </a:cubicBezTo>
                  <a:cubicBezTo>
                    <a:pt x="868" y="868"/>
                    <a:pt x="467" y="1102"/>
                    <a:pt x="34" y="1302"/>
                  </a:cubicBezTo>
                  <a:cubicBezTo>
                    <a:pt x="0" y="1335"/>
                    <a:pt x="34" y="1402"/>
                    <a:pt x="67" y="1402"/>
                  </a:cubicBezTo>
                  <a:cubicBezTo>
                    <a:pt x="467" y="1202"/>
                    <a:pt x="868" y="968"/>
                    <a:pt x="1268" y="768"/>
                  </a:cubicBezTo>
                  <a:cubicBezTo>
                    <a:pt x="1601" y="568"/>
                    <a:pt x="2002" y="368"/>
                    <a:pt x="2302" y="101"/>
                  </a:cubicBezTo>
                  <a:cubicBezTo>
                    <a:pt x="2335" y="68"/>
                    <a:pt x="2302" y="1"/>
                    <a:pt x="22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3" name="Google Shape;3222;p42"/>
            <p:cNvSpPr/>
            <p:nvPr/>
          </p:nvSpPr>
          <p:spPr>
            <a:xfrm>
              <a:off x="-1556675" y="2955925"/>
              <a:ext cx="64400" cy="41575"/>
            </a:xfrm>
            <a:custGeom>
              <a:avLst/>
              <a:ahLst/>
              <a:rect l="l" t="t" r="r" b="b"/>
              <a:pathLst>
                <a:path w="2576" h="1663" extrusionOk="0">
                  <a:moveTo>
                    <a:pt x="2504" y="0"/>
                  </a:moveTo>
                  <a:cubicBezTo>
                    <a:pt x="2490" y="0"/>
                    <a:pt x="2474" y="7"/>
                    <a:pt x="2458" y="23"/>
                  </a:cubicBezTo>
                  <a:cubicBezTo>
                    <a:pt x="1691" y="556"/>
                    <a:pt x="924" y="1123"/>
                    <a:pt x="90" y="1524"/>
                  </a:cubicBezTo>
                  <a:cubicBezTo>
                    <a:pt x="1" y="1553"/>
                    <a:pt x="44" y="1662"/>
                    <a:pt x="101" y="1662"/>
                  </a:cubicBezTo>
                  <a:cubicBezTo>
                    <a:pt x="108" y="1662"/>
                    <a:pt x="116" y="1661"/>
                    <a:pt x="123" y="1657"/>
                  </a:cubicBezTo>
                  <a:cubicBezTo>
                    <a:pt x="957" y="1257"/>
                    <a:pt x="1858" y="756"/>
                    <a:pt x="2525" y="89"/>
                  </a:cubicBezTo>
                  <a:cubicBezTo>
                    <a:pt x="2575" y="64"/>
                    <a:pt x="2549" y="0"/>
                    <a:pt x="25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4" name="Google Shape;3223;p42"/>
            <p:cNvSpPr/>
            <p:nvPr/>
          </p:nvSpPr>
          <p:spPr>
            <a:xfrm>
              <a:off x="-1539425" y="2961325"/>
              <a:ext cx="59100" cy="36400"/>
            </a:xfrm>
            <a:custGeom>
              <a:avLst/>
              <a:ahLst/>
              <a:rect l="l" t="t" r="r" b="b"/>
              <a:pathLst>
                <a:path w="2364" h="1456" extrusionOk="0">
                  <a:moveTo>
                    <a:pt x="2263" y="0"/>
                  </a:moveTo>
                  <a:cubicBezTo>
                    <a:pt x="2254" y="0"/>
                    <a:pt x="2244" y="2"/>
                    <a:pt x="2235" y="7"/>
                  </a:cubicBezTo>
                  <a:cubicBezTo>
                    <a:pt x="1935" y="174"/>
                    <a:pt x="1668" y="407"/>
                    <a:pt x="1368" y="574"/>
                  </a:cubicBezTo>
                  <a:cubicBezTo>
                    <a:pt x="1234" y="674"/>
                    <a:pt x="1101" y="774"/>
                    <a:pt x="934" y="874"/>
                  </a:cubicBezTo>
                  <a:cubicBezTo>
                    <a:pt x="967" y="841"/>
                    <a:pt x="967" y="841"/>
                    <a:pt x="1001" y="807"/>
                  </a:cubicBezTo>
                  <a:cubicBezTo>
                    <a:pt x="1001" y="807"/>
                    <a:pt x="1001" y="792"/>
                    <a:pt x="991" y="792"/>
                  </a:cubicBezTo>
                  <a:cubicBezTo>
                    <a:pt x="986" y="792"/>
                    <a:pt x="979" y="796"/>
                    <a:pt x="967" y="807"/>
                  </a:cubicBezTo>
                  <a:cubicBezTo>
                    <a:pt x="934" y="841"/>
                    <a:pt x="867" y="907"/>
                    <a:pt x="801" y="941"/>
                  </a:cubicBezTo>
                  <a:cubicBezTo>
                    <a:pt x="667" y="1041"/>
                    <a:pt x="534" y="1108"/>
                    <a:pt x="434" y="1174"/>
                  </a:cubicBezTo>
                  <a:cubicBezTo>
                    <a:pt x="400" y="1208"/>
                    <a:pt x="400" y="1208"/>
                    <a:pt x="400" y="1241"/>
                  </a:cubicBezTo>
                  <a:cubicBezTo>
                    <a:pt x="424" y="1265"/>
                    <a:pt x="448" y="1288"/>
                    <a:pt x="459" y="1288"/>
                  </a:cubicBezTo>
                  <a:cubicBezTo>
                    <a:pt x="464" y="1288"/>
                    <a:pt x="467" y="1284"/>
                    <a:pt x="467" y="1274"/>
                  </a:cubicBezTo>
                  <a:cubicBezTo>
                    <a:pt x="801" y="1141"/>
                    <a:pt x="1134" y="941"/>
                    <a:pt x="1434" y="774"/>
                  </a:cubicBezTo>
                  <a:cubicBezTo>
                    <a:pt x="1735" y="574"/>
                    <a:pt x="2068" y="374"/>
                    <a:pt x="2335" y="107"/>
                  </a:cubicBezTo>
                  <a:cubicBezTo>
                    <a:pt x="2364" y="78"/>
                    <a:pt x="2318" y="0"/>
                    <a:pt x="2263" y="0"/>
                  </a:cubicBezTo>
                  <a:close/>
                  <a:moveTo>
                    <a:pt x="400" y="1241"/>
                  </a:moveTo>
                  <a:cubicBezTo>
                    <a:pt x="267" y="1308"/>
                    <a:pt x="133" y="1374"/>
                    <a:pt x="0" y="1441"/>
                  </a:cubicBezTo>
                  <a:cubicBezTo>
                    <a:pt x="0" y="1441"/>
                    <a:pt x="0" y="1456"/>
                    <a:pt x="10" y="1456"/>
                  </a:cubicBezTo>
                  <a:cubicBezTo>
                    <a:pt x="15" y="1456"/>
                    <a:pt x="22" y="1452"/>
                    <a:pt x="33" y="1441"/>
                  </a:cubicBezTo>
                  <a:cubicBezTo>
                    <a:pt x="167" y="1408"/>
                    <a:pt x="267" y="1341"/>
                    <a:pt x="400" y="124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5" name="Google Shape;3224;p42"/>
            <p:cNvSpPr/>
            <p:nvPr/>
          </p:nvSpPr>
          <p:spPr>
            <a:xfrm>
              <a:off x="-1521700" y="2963750"/>
              <a:ext cx="52025" cy="34625"/>
            </a:xfrm>
            <a:custGeom>
              <a:avLst/>
              <a:ahLst/>
              <a:rect l="l" t="t" r="r" b="b"/>
              <a:pathLst>
                <a:path w="2081" h="1385" extrusionOk="0">
                  <a:moveTo>
                    <a:pt x="1965" y="1"/>
                  </a:moveTo>
                  <a:cubicBezTo>
                    <a:pt x="1952" y="1"/>
                    <a:pt x="1939" y="4"/>
                    <a:pt x="1926" y="10"/>
                  </a:cubicBezTo>
                  <a:cubicBezTo>
                    <a:pt x="1326" y="443"/>
                    <a:pt x="725" y="944"/>
                    <a:pt x="58" y="1277"/>
                  </a:cubicBezTo>
                  <a:cubicBezTo>
                    <a:pt x="1" y="1306"/>
                    <a:pt x="18" y="1384"/>
                    <a:pt x="66" y="1384"/>
                  </a:cubicBezTo>
                  <a:cubicBezTo>
                    <a:pt x="74" y="1384"/>
                    <a:pt x="82" y="1382"/>
                    <a:pt x="92" y="1377"/>
                  </a:cubicBezTo>
                  <a:cubicBezTo>
                    <a:pt x="792" y="1077"/>
                    <a:pt x="1526" y="677"/>
                    <a:pt x="2026" y="110"/>
                  </a:cubicBezTo>
                  <a:cubicBezTo>
                    <a:pt x="2081" y="55"/>
                    <a:pt x="2024" y="1"/>
                    <a:pt x="19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6" name="Google Shape;3225;p42"/>
            <p:cNvSpPr/>
            <p:nvPr/>
          </p:nvSpPr>
          <p:spPr>
            <a:xfrm>
              <a:off x="-1519250" y="2967925"/>
              <a:ext cx="63075" cy="40425"/>
            </a:xfrm>
            <a:custGeom>
              <a:avLst/>
              <a:ahLst/>
              <a:rect l="l" t="t" r="r" b="b"/>
              <a:pathLst>
                <a:path w="2523" h="1617" extrusionOk="0">
                  <a:moveTo>
                    <a:pt x="2451" y="0"/>
                  </a:moveTo>
                  <a:cubicBezTo>
                    <a:pt x="2443" y="0"/>
                    <a:pt x="2435" y="3"/>
                    <a:pt x="2429" y="10"/>
                  </a:cubicBezTo>
                  <a:cubicBezTo>
                    <a:pt x="2062" y="176"/>
                    <a:pt x="1728" y="510"/>
                    <a:pt x="1395" y="710"/>
                  </a:cubicBezTo>
                  <a:cubicBezTo>
                    <a:pt x="961" y="1010"/>
                    <a:pt x="494" y="1244"/>
                    <a:pt x="60" y="1477"/>
                  </a:cubicBezTo>
                  <a:cubicBezTo>
                    <a:pt x="1" y="1507"/>
                    <a:pt x="21" y="1616"/>
                    <a:pt x="73" y="1616"/>
                  </a:cubicBezTo>
                  <a:cubicBezTo>
                    <a:pt x="79" y="1616"/>
                    <a:pt x="86" y="1614"/>
                    <a:pt x="94" y="1611"/>
                  </a:cubicBezTo>
                  <a:cubicBezTo>
                    <a:pt x="527" y="1411"/>
                    <a:pt x="961" y="1177"/>
                    <a:pt x="1361" y="944"/>
                  </a:cubicBezTo>
                  <a:cubicBezTo>
                    <a:pt x="1728" y="677"/>
                    <a:pt x="2195" y="443"/>
                    <a:pt x="2495" y="76"/>
                  </a:cubicBezTo>
                  <a:cubicBezTo>
                    <a:pt x="2522" y="49"/>
                    <a:pt x="2484" y="0"/>
                    <a:pt x="24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7" name="Google Shape;3226;p42"/>
            <p:cNvSpPr/>
            <p:nvPr/>
          </p:nvSpPr>
          <p:spPr>
            <a:xfrm>
              <a:off x="-1502500" y="2974600"/>
              <a:ext cx="58150" cy="37950"/>
            </a:xfrm>
            <a:custGeom>
              <a:avLst/>
              <a:ahLst/>
              <a:rect l="l" t="t" r="r" b="b"/>
              <a:pathLst>
                <a:path w="2326" h="1518" extrusionOk="0">
                  <a:moveTo>
                    <a:pt x="2278" y="0"/>
                  </a:moveTo>
                  <a:cubicBezTo>
                    <a:pt x="2272" y="0"/>
                    <a:pt x="2265" y="3"/>
                    <a:pt x="2259" y="9"/>
                  </a:cubicBezTo>
                  <a:cubicBezTo>
                    <a:pt x="1925" y="210"/>
                    <a:pt x="1625" y="476"/>
                    <a:pt x="1292" y="677"/>
                  </a:cubicBezTo>
                  <a:cubicBezTo>
                    <a:pt x="891" y="943"/>
                    <a:pt x="458" y="1210"/>
                    <a:pt x="57" y="1410"/>
                  </a:cubicBezTo>
                  <a:cubicBezTo>
                    <a:pt x="0" y="1439"/>
                    <a:pt x="17" y="1517"/>
                    <a:pt x="65" y="1517"/>
                  </a:cubicBezTo>
                  <a:cubicBezTo>
                    <a:pt x="73" y="1517"/>
                    <a:pt x="82" y="1515"/>
                    <a:pt x="91" y="1511"/>
                  </a:cubicBezTo>
                  <a:cubicBezTo>
                    <a:pt x="825" y="1144"/>
                    <a:pt x="1759" y="677"/>
                    <a:pt x="2326" y="76"/>
                  </a:cubicBezTo>
                  <a:cubicBezTo>
                    <a:pt x="2326" y="49"/>
                    <a:pt x="2304" y="0"/>
                    <a:pt x="22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8" name="Google Shape;3227;p42"/>
            <p:cNvSpPr/>
            <p:nvPr/>
          </p:nvSpPr>
          <p:spPr>
            <a:xfrm>
              <a:off x="-1501675" y="2981325"/>
              <a:ext cx="64725" cy="40400"/>
            </a:xfrm>
            <a:custGeom>
              <a:avLst/>
              <a:ahLst/>
              <a:rect l="l" t="t" r="r" b="b"/>
              <a:pathLst>
                <a:path w="2589" h="1616" extrusionOk="0">
                  <a:moveTo>
                    <a:pt x="2487" y="1"/>
                  </a:moveTo>
                  <a:cubicBezTo>
                    <a:pt x="2478" y="1"/>
                    <a:pt x="2469" y="3"/>
                    <a:pt x="2460" y="7"/>
                  </a:cubicBezTo>
                  <a:cubicBezTo>
                    <a:pt x="2093" y="174"/>
                    <a:pt x="1759" y="508"/>
                    <a:pt x="1392" y="708"/>
                  </a:cubicBezTo>
                  <a:cubicBezTo>
                    <a:pt x="958" y="1008"/>
                    <a:pt x="525" y="1242"/>
                    <a:pt x="58" y="1508"/>
                  </a:cubicBezTo>
                  <a:cubicBezTo>
                    <a:pt x="0" y="1537"/>
                    <a:pt x="17" y="1615"/>
                    <a:pt x="65" y="1615"/>
                  </a:cubicBezTo>
                  <a:cubicBezTo>
                    <a:pt x="73" y="1615"/>
                    <a:pt x="82" y="1613"/>
                    <a:pt x="91" y="1608"/>
                  </a:cubicBezTo>
                  <a:cubicBezTo>
                    <a:pt x="592" y="1408"/>
                    <a:pt x="1059" y="1141"/>
                    <a:pt x="1492" y="875"/>
                  </a:cubicBezTo>
                  <a:cubicBezTo>
                    <a:pt x="1859" y="674"/>
                    <a:pt x="2293" y="441"/>
                    <a:pt x="2560" y="107"/>
                  </a:cubicBezTo>
                  <a:cubicBezTo>
                    <a:pt x="2588" y="79"/>
                    <a:pt x="2543" y="1"/>
                    <a:pt x="24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49" name="Google Shape;3228;p42"/>
            <p:cNvSpPr/>
            <p:nvPr/>
          </p:nvSpPr>
          <p:spPr>
            <a:xfrm>
              <a:off x="-1495900" y="2992175"/>
              <a:ext cx="67175" cy="37850"/>
            </a:xfrm>
            <a:custGeom>
              <a:avLst/>
              <a:ahLst/>
              <a:rect l="l" t="t" r="r" b="b"/>
              <a:pathLst>
                <a:path w="2687" h="1514" extrusionOk="0">
                  <a:moveTo>
                    <a:pt x="2590" y="0"/>
                  </a:moveTo>
                  <a:cubicBezTo>
                    <a:pt x="2581" y="0"/>
                    <a:pt x="2571" y="2"/>
                    <a:pt x="2562" y="7"/>
                  </a:cubicBezTo>
                  <a:cubicBezTo>
                    <a:pt x="2128" y="174"/>
                    <a:pt x="1728" y="474"/>
                    <a:pt x="1328" y="707"/>
                  </a:cubicBezTo>
                  <a:cubicBezTo>
                    <a:pt x="894" y="908"/>
                    <a:pt x="494" y="1108"/>
                    <a:pt x="60" y="1341"/>
                  </a:cubicBezTo>
                  <a:cubicBezTo>
                    <a:pt x="1" y="1401"/>
                    <a:pt x="21" y="1513"/>
                    <a:pt x="97" y="1513"/>
                  </a:cubicBezTo>
                  <a:cubicBezTo>
                    <a:pt x="106" y="1513"/>
                    <a:pt x="116" y="1512"/>
                    <a:pt x="127" y="1508"/>
                  </a:cubicBezTo>
                  <a:cubicBezTo>
                    <a:pt x="594" y="1308"/>
                    <a:pt x="1028" y="1074"/>
                    <a:pt x="1461" y="841"/>
                  </a:cubicBezTo>
                  <a:cubicBezTo>
                    <a:pt x="1862" y="607"/>
                    <a:pt x="2295" y="407"/>
                    <a:pt x="2629" y="107"/>
                  </a:cubicBezTo>
                  <a:cubicBezTo>
                    <a:pt x="2686" y="78"/>
                    <a:pt x="2645" y="0"/>
                    <a:pt x="25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0" name="Google Shape;3229;p42"/>
            <p:cNvSpPr/>
            <p:nvPr/>
          </p:nvSpPr>
          <p:spPr>
            <a:xfrm>
              <a:off x="-1494250" y="3010325"/>
              <a:ext cx="59075" cy="36475"/>
            </a:xfrm>
            <a:custGeom>
              <a:avLst/>
              <a:ahLst/>
              <a:rect l="l" t="t" r="r" b="b"/>
              <a:pathLst>
                <a:path w="2363" h="1459" extrusionOk="0">
                  <a:moveTo>
                    <a:pt x="2351" y="1"/>
                  </a:moveTo>
                  <a:cubicBezTo>
                    <a:pt x="2346" y="1"/>
                    <a:pt x="2339" y="5"/>
                    <a:pt x="2329" y="15"/>
                  </a:cubicBezTo>
                  <a:cubicBezTo>
                    <a:pt x="1562" y="448"/>
                    <a:pt x="828" y="949"/>
                    <a:pt x="28" y="1382"/>
                  </a:cubicBezTo>
                  <a:cubicBezTo>
                    <a:pt x="1" y="1409"/>
                    <a:pt x="17" y="1458"/>
                    <a:pt x="60" y="1458"/>
                  </a:cubicBezTo>
                  <a:cubicBezTo>
                    <a:pt x="70" y="1458"/>
                    <a:pt x="82" y="1456"/>
                    <a:pt x="94" y="1449"/>
                  </a:cubicBezTo>
                  <a:cubicBezTo>
                    <a:pt x="862" y="1049"/>
                    <a:pt x="1696" y="615"/>
                    <a:pt x="2363" y="48"/>
                  </a:cubicBezTo>
                  <a:cubicBezTo>
                    <a:pt x="2363" y="25"/>
                    <a:pt x="2363" y="1"/>
                    <a:pt x="23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1" name="Google Shape;3230;p42"/>
            <p:cNvSpPr/>
            <p:nvPr/>
          </p:nvSpPr>
          <p:spPr>
            <a:xfrm>
              <a:off x="-1490825" y="3020450"/>
              <a:ext cx="62850" cy="39625"/>
            </a:xfrm>
            <a:custGeom>
              <a:avLst/>
              <a:ahLst/>
              <a:rect l="l" t="t" r="r" b="b"/>
              <a:pathLst>
                <a:path w="2514" h="1585" extrusionOk="0">
                  <a:moveTo>
                    <a:pt x="2430" y="1"/>
                  </a:moveTo>
                  <a:cubicBezTo>
                    <a:pt x="2418" y="1"/>
                    <a:pt x="2405" y="4"/>
                    <a:pt x="2392" y="10"/>
                  </a:cubicBezTo>
                  <a:cubicBezTo>
                    <a:pt x="1625" y="510"/>
                    <a:pt x="925" y="1078"/>
                    <a:pt x="57" y="1478"/>
                  </a:cubicBezTo>
                  <a:cubicBezTo>
                    <a:pt x="0" y="1506"/>
                    <a:pt x="17" y="1585"/>
                    <a:pt x="86" y="1585"/>
                  </a:cubicBezTo>
                  <a:cubicBezTo>
                    <a:pt x="98" y="1585"/>
                    <a:pt x="110" y="1583"/>
                    <a:pt x="124" y="1578"/>
                  </a:cubicBezTo>
                  <a:cubicBezTo>
                    <a:pt x="925" y="1211"/>
                    <a:pt x="1859" y="744"/>
                    <a:pt x="2459" y="77"/>
                  </a:cubicBezTo>
                  <a:cubicBezTo>
                    <a:pt x="2513" y="50"/>
                    <a:pt x="2480" y="1"/>
                    <a:pt x="2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2" name="Google Shape;3231;p42"/>
            <p:cNvSpPr/>
            <p:nvPr/>
          </p:nvSpPr>
          <p:spPr>
            <a:xfrm>
              <a:off x="-1482500" y="3029625"/>
              <a:ext cx="61350" cy="38800"/>
            </a:xfrm>
            <a:custGeom>
              <a:avLst/>
              <a:ahLst/>
              <a:rect l="l" t="t" r="r" b="b"/>
              <a:pathLst>
                <a:path w="2454" h="1552" extrusionOk="0">
                  <a:moveTo>
                    <a:pt x="2394" y="1"/>
                  </a:moveTo>
                  <a:cubicBezTo>
                    <a:pt x="2384" y="1"/>
                    <a:pt x="2372" y="4"/>
                    <a:pt x="2360" y="10"/>
                  </a:cubicBezTo>
                  <a:cubicBezTo>
                    <a:pt x="1993" y="177"/>
                    <a:pt x="1693" y="444"/>
                    <a:pt x="1359" y="677"/>
                  </a:cubicBezTo>
                  <a:cubicBezTo>
                    <a:pt x="925" y="944"/>
                    <a:pt x="492" y="1211"/>
                    <a:pt x="58" y="1444"/>
                  </a:cubicBezTo>
                  <a:cubicBezTo>
                    <a:pt x="1" y="1473"/>
                    <a:pt x="17" y="1551"/>
                    <a:pt x="66" y="1551"/>
                  </a:cubicBezTo>
                  <a:cubicBezTo>
                    <a:pt x="73" y="1551"/>
                    <a:pt x="82" y="1549"/>
                    <a:pt x="91" y="1544"/>
                  </a:cubicBezTo>
                  <a:cubicBezTo>
                    <a:pt x="859" y="1144"/>
                    <a:pt x="1793" y="711"/>
                    <a:pt x="2426" y="77"/>
                  </a:cubicBezTo>
                  <a:cubicBezTo>
                    <a:pt x="2453" y="50"/>
                    <a:pt x="2437" y="1"/>
                    <a:pt x="23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3" name="Google Shape;3232;p42"/>
            <p:cNvSpPr/>
            <p:nvPr/>
          </p:nvSpPr>
          <p:spPr>
            <a:xfrm>
              <a:off x="-1492425" y="3045475"/>
              <a:ext cx="68775" cy="43025"/>
            </a:xfrm>
            <a:custGeom>
              <a:avLst/>
              <a:ahLst/>
              <a:rect l="l" t="t" r="r" b="b"/>
              <a:pathLst>
                <a:path w="2751" h="1721" extrusionOk="0">
                  <a:moveTo>
                    <a:pt x="2678" y="1"/>
                  </a:moveTo>
                  <a:cubicBezTo>
                    <a:pt x="2671" y="1"/>
                    <a:pt x="2663" y="3"/>
                    <a:pt x="2657" y="10"/>
                  </a:cubicBezTo>
                  <a:cubicBezTo>
                    <a:pt x="1889" y="777"/>
                    <a:pt x="989" y="1144"/>
                    <a:pt x="55" y="1644"/>
                  </a:cubicBezTo>
                  <a:cubicBezTo>
                    <a:pt x="1" y="1671"/>
                    <a:pt x="12" y="1720"/>
                    <a:pt x="54" y="1720"/>
                  </a:cubicBezTo>
                  <a:cubicBezTo>
                    <a:pt x="64" y="1720"/>
                    <a:pt x="75" y="1717"/>
                    <a:pt x="88" y="1711"/>
                  </a:cubicBezTo>
                  <a:cubicBezTo>
                    <a:pt x="955" y="1377"/>
                    <a:pt x="2223" y="944"/>
                    <a:pt x="2723" y="77"/>
                  </a:cubicBezTo>
                  <a:cubicBezTo>
                    <a:pt x="2750" y="50"/>
                    <a:pt x="2712" y="1"/>
                    <a:pt x="26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4" name="Google Shape;3233;p42"/>
            <p:cNvSpPr/>
            <p:nvPr/>
          </p:nvSpPr>
          <p:spPr>
            <a:xfrm>
              <a:off x="-1497750" y="3063000"/>
              <a:ext cx="69100" cy="41100"/>
            </a:xfrm>
            <a:custGeom>
              <a:avLst/>
              <a:ahLst/>
              <a:rect l="l" t="t" r="r" b="b"/>
              <a:pathLst>
                <a:path w="2764" h="1644" extrusionOk="0">
                  <a:moveTo>
                    <a:pt x="2672" y="0"/>
                  </a:moveTo>
                  <a:cubicBezTo>
                    <a:pt x="2661" y="0"/>
                    <a:pt x="2648" y="3"/>
                    <a:pt x="2636" y="9"/>
                  </a:cubicBezTo>
                  <a:cubicBezTo>
                    <a:pt x="2236" y="310"/>
                    <a:pt x="1902" y="643"/>
                    <a:pt x="1502" y="877"/>
                  </a:cubicBezTo>
                  <a:cubicBezTo>
                    <a:pt x="1068" y="1143"/>
                    <a:pt x="601" y="1344"/>
                    <a:pt x="101" y="1477"/>
                  </a:cubicBezTo>
                  <a:cubicBezTo>
                    <a:pt x="1" y="1510"/>
                    <a:pt x="34" y="1644"/>
                    <a:pt x="101" y="1644"/>
                  </a:cubicBezTo>
                  <a:cubicBezTo>
                    <a:pt x="1035" y="1377"/>
                    <a:pt x="2136" y="910"/>
                    <a:pt x="2736" y="109"/>
                  </a:cubicBezTo>
                  <a:cubicBezTo>
                    <a:pt x="2763" y="55"/>
                    <a:pt x="2724" y="0"/>
                    <a:pt x="26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5" name="Google Shape;3234;p42"/>
            <p:cNvSpPr/>
            <p:nvPr/>
          </p:nvSpPr>
          <p:spPr>
            <a:xfrm>
              <a:off x="-1484125" y="3081350"/>
              <a:ext cx="51975" cy="30400"/>
            </a:xfrm>
            <a:custGeom>
              <a:avLst/>
              <a:ahLst/>
              <a:rect l="l" t="t" r="r" b="b"/>
              <a:pathLst>
                <a:path w="2079" h="1216" extrusionOk="0">
                  <a:moveTo>
                    <a:pt x="1951" y="0"/>
                  </a:moveTo>
                  <a:cubicBezTo>
                    <a:pt x="1940" y="0"/>
                    <a:pt x="1930" y="3"/>
                    <a:pt x="1924" y="9"/>
                  </a:cubicBezTo>
                  <a:cubicBezTo>
                    <a:pt x="1324" y="443"/>
                    <a:pt x="790" y="843"/>
                    <a:pt x="90" y="1077"/>
                  </a:cubicBezTo>
                  <a:cubicBezTo>
                    <a:pt x="1" y="1106"/>
                    <a:pt x="44" y="1215"/>
                    <a:pt x="125" y="1215"/>
                  </a:cubicBezTo>
                  <a:cubicBezTo>
                    <a:pt x="135" y="1215"/>
                    <a:pt x="145" y="1214"/>
                    <a:pt x="156" y="1210"/>
                  </a:cubicBezTo>
                  <a:cubicBezTo>
                    <a:pt x="824" y="1010"/>
                    <a:pt x="1524" y="643"/>
                    <a:pt x="2024" y="109"/>
                  </a:cubicBezTo>
                  <a:cubicBezTo>
                    <a:pt x="2079" y="55"/>
                    <a:pt x="2000" y="0"/>
                    <a:pt x="19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6" name="Google Shape;3235;p42"/>
            <p:cNvSpPr/>
            <p:nvPr/>
          </p:nvSpPr>
          <p:spPr>
            <a:xfrm>
              <a:off x="-1810225" y="2796350"/>
              <a:ext cx="28975" cy="16875"/>
            </a:xfrm>
            <a:custGeom>
              <a:avLst/>
              <a:ahLst/>
              <a:rect l="l" t="t" r="r" b="b"/>
              <a:pathLst>
                <a:path w="1159" h="675" extrusionOk="0">
                  <a:moveTo>
                    <a:pt x="1092" y="1"/>
                  </a:moveTo>
                  <a:cubicBezTo>
                    <a:pt x="892" y="34"/>
                    <a:pt x="725" y="101"/>
                    <a:pt x="558" y="201"/>
                  </a:cubicBezTo>
                  <a:cubicBezTo>
                    <a:pt x="391" y="301"/>
                    <a:pt x="191" y="401"/>
                    <a:pt x="58" y="568"/>
                  </a:cubicBezTo>
                  <a:cubicBezTo>
                    <a:pt x="0" y="597"/>
                    <a:pt x="42" y="675"/>
                    <a:pt x="97" y="675"/>
                  </a:cubicBezTo>
                  <a:cubicBezTo>
                    <a:pt x="106" y="675"/>
                    <a:pt x="115" y="673"/>
                    <a:pt x="124" y="668"/>
                  </a:cubicBezTo>
                  <a:cubicBezTo>
                    <a:pt x="291" y="568"/>
                    <a:pt x="458" y="435"/>
                    <a:pt x="625" y="335"/>
                  </a:cubicBezTo>
                  <a:cubicBezTo>
                    <a:pt x="792" y="268"/>
                    <a:pt x="958" y="168"/>
                    <a:pt x="1125" y="68"/>
                  </a:cubicBezTo>
                  <a:cubicBezTo>
                    <a:pt x="1158" y="34"/>
                    <a:pt x="1125" y="1"/>
                    <a:pt x="1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7" name="Google Shape;3236;p42"/>
            <p:cNvSpPr/>
            <p:nvPr/>
          </p:nvSpPr>
          <p:spPr>
            <a:xfrm>
              <a:off x="-1799500" y="2800525"/>
              <a:ext cx="26600" cy="14375"/>
            </a:xfrm>
            <a:custGeom>
              <a:avLst/>
              <a:ahLst/>
              <a:rect l="l" t="t" r="r" b="b"/>
              <a:pathLst>
                <a:path w="1064" h="575" extrusionOk="0">
                  <a:moveTo>
                    <a:pt x="996" y="1"/>
                  </a:moveTo>
                  <a:cubicBezTo>
                    <a:pt x="663" y="134"/>
                    <a:pt x="363" y="334"/>
                    <a:pt x="29" y="501"/>
                  </a:cubicBezTo>
                  <a:cubicBezTo>
                    <a:pt x="0" y="501"/>
                    <a:pt x="21" y="575"/>
                    <a:pt x="69" y="575"/>
                  </a:cubicBezTo>
                  <a:cubicBezTo>
                    <a:pt x="77" y="575"/>
                    <a:pt x="86" y="573"/>
                    <a:pt x="96" y="568"/>
                  </a:cubicBezTo>
                  <a:cubicBezTo>
                    <a:pt x="396" y="401"/>
                    <a:pt x="763" y="268"/>
                    <a:pt x="1030" y="67"/>
                  </a:cubicBezTo>
                  <a:cubicBezTo>
                    <a:pt x="1063" y="34"/>
                    <a:pt x="1030" y="1"/>
                    <a:pt x="9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8" name="Google Shape;3237;p42"/>
            <p:cNvSpPr/>
            <p:nvPr/>
          </p:nvSpPr>
          <p:spPr>
            <a:xfrm>
              <a:off x="-1791875" y="2810550"/>
              <a:ext cx="23125" cy="10200"/>
            </a:xfrm>
            <a:custGeom>
              <a:avLst/>
              <a:ahLst/>
              <a:rect l="l" t="t" r="r" b="b"/>
              <a:pathLst>
                <a:path w="925" h="408" extrusionOk="0">
                  <a:moveTo>
                    <a:pt x="891" y="0"/>
                  </a:moveTo>
                  <a:cubicBezTo>
                    <a:pt x="591" y="67"/>
                    <a:pt x="324" y="200"/>
                    <a:pt x="58" y="300"/>
                  </a:cubicBezTo>
                  <a:cubicBezTo>
                    <a:pt x="0" y="329"/>
                    <a:pt x="42" y="407"/>
                    <a:pt x="75" y="407"/>
                  </a:cubicBezTo>
                  <a:cubicBezTo>
                    <a:pt x="81" y="407"/>
                    <a:pt x="86" y="405"/>
                    <a:pt x="91" y="400"/>
                  </a:cubicBezTo>
                  <a:cubicBezTo>
                    <a:pt x="391" y="300"/>
                    <a:pt x="658" y="200"/>
                    <a:pt x="925" y="33"/>
                  </a:cubicBezTo>
                  <a:cubicBezTo>
                    <a:pt x="925" y="33"/>
                    <a:pt x="925" y="0"/>
                    <a:pt x="8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59" name="Google Shape;3238;p42"/>
            <p:cNvSpPr/>
            <p:nvPr/>
          </p:nvSpPr>
          <p:spPr>
            <a:xfrm>
              <a:off x="-1791800" y="2818050"/>
              <a:ext cx="29725" cy="16075"/>
            </a:xfrm>
            <a:custGeom>
              <a:avLst/>
              <a:ahLst/>
              <a:rect l="l" t="t" r="r" b="b"/>
              <a:pathLst>
                <a:path w="1189" h="643" extrusionOk="0">
                  <a:moveTo>
                    <a:pt x="1155" y="0"/>
                  </a:moveTo>
                  <a:cubicBezTo>
                    <a:pt x="755" y="34"/>
                    <a:pt x="355" y="300"/>
                    <a:pt x="55" y="534"/>
                  </a:cubicBezTo>
                  <a:cubicBezTo>
                    <a:pt x="0" y="588"/>
                    <a:pt x="57" y="643"/>
                    <a:pt x="98" y="643"/>
                  </a:cubicBezTo>
                  <a:cubicBezTo>
                    <a:pt x="107" y="643"/>
                    <a:pt x="115" y="640"/>
                    <a:pt x="121" y="634"/>
                  </a:cubicBezTo>
                  <a:cubicBezTo>
                    <a:pt x="288" y="501"/>
                    <a:pt x="455" y="401"/>
                    <a:pt x="655" y="300"/>
                  </a:cubicBezTo>
                  <a:cubicBezTo>
                    <a:pt x="822" y="200"/>
                    <a:pt x="989" y="134"/>
                    <a:pt x="1155" y="67"/>
                  </a:cubicBezTo>
                  <a:cubicBezTo>
                    <a:pt x="1189" y="34"/>
                    <a:pt x="1155" y="0"/>
                    <a:pt x="11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0" name="Google Shape;3239;p42"/>
            <p:cNvSpPr/>
            <p:nvPr/>
          </p:nvSpPr>
          <p:spPr>
            <a:xfrm>
              <a:off x="-1775125" y="2825550"/>
              <a:ext cx="16400" cy="8600"/>
            </a:xfrm>
            <a:custGeom>
              <a:avLst/>
              <a:ahLst/>
              <a:rect l="l" t="t" r="r" b="b"/>
              <a:pathLst>
                <a:path w="656" h="344" extrusionOk="0">
                  <a:moveTo>
                    <a:pt x="622" y="0"/>
                  </a:moveTo>
                  <a:cubicBezTo>
                    <a:pt x="422" y="67"/>
                    <a:pt x="221" y="201"/>
                    <a:pt x="55" y="267"/>
                  </a:cubicBezTo>
                  <a:cubicBezTo>
                    <a:pt x="1" y="294"/>
                    <a:pt x="12" y="343"/>
                    <a:pt x="54" y="343"/>
                  </a:cubicBezTo>
                  <a:cubicBezTo>
                    <a:pt x="64" y="343"/>
                    <a:pt x="75" y="340"/>
                    <a:pt x="88" y="334"/>
                  </a:cubicBezTo>
                  <a:cubicBezTo>
                    <a:pt x="188" y="301"/>
                    <a:pt x="288" y="267"/>
                    <a:pt x="388" y="201"/>
                  </a:cubicBezTo>
                  <a:cubicBezTo>
                    <a:pt x="455" y="167"/>
                    <a:pt x="555" y="134"/>
                    <a:pt x="655" y="67"/>
                  </a:cubicBezTo>
                  <a:cubicBezTo>
                    <a:pt x="655" y="67"/>
                    <a:pt x="655" y="0"/>
                    <a:pt x="6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1" name="Google Shape;3240;p42"/>
            <p:cNvSpPr/>
            <p:nvPr/>
          </p:nvSpPr>
          <p:spPr>
            <a:xfrm>
              <a:off x="-1781625" y="2833050"/>
              <a:ext cx="33725" cy="17175"/>
            </a:xfrm>
            <a:custGeom>
              <a:avLst/>
              <a:ahLst/>
              <a:rect l="l" t="t" r="r" b="b"/>
              <a:pathLst>
                <a:path w="1349" h="687" extrusionOk="0">
                  <a:moveTo>
                    <a:pt x="1249" y="1"/>
                  </a:moveTo>
                  <a:cubicBezTo>
                    <a:pt x="1049" y="34"/>
                    <a:pt x="848" y="167"/>
                    <a:pt x="682" y="234"/>
                  </a:cubicBezTo>
                  <a:cubicBezTo>
                    <a:pt x="481" y="334"/>
                    <a:pt x="281" y="434"/>
                    <a:pt x="81" y="534"/>
                  </a:cubicBezTo>
                  <a:cubicBezTo>
                    <a:pt x="0" y="588"/>
                    <a:pt x="28" y="686"/>
                    <a:pt x="77" y="686"/>
                  </a:cubicBezTo>
                  <a:cubicBezTo>
                    <a:pt x="89" y="686"/>
                    <a:pt x="102" y="681"/>
                    <a:pt x="115" y="668"/>
                  </a:cubicBezTo>
                  <a:cubicBezTo>
                    <a:pt x="348" y="568"/>
                    <a:pt x="548" y="501"/>
                    <a:pt x="748" y="401"/>
                  </a:cubicBezTo>
                  <a:cubicBezTo>
                    <a:pt x="915" y="301"/>
                    <a:pt x="1149" y="234"/>
                    <a:pt x="1282" y="101"/>
                  </a:cubicBezTo>
                  <a:cubicBezTo>
                    <a:pt x="1349" y="67"/>
                    <a:pt x="1315" y="1"/>
                    <a:pt x="12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2" name="Google Shape;3241;p42"/>
            <p:cNvSpPr/>
            <p:nvPr/>
          </p:nvSpPr>
          <p:spPr>
            <a:xfrm>
              <a:off x="-1777450" y="2841400"/>
              <a:ext cx="35400" cy="18000"/>
            </a:xfrm>
            <a:custGeom>
              <a:avLst/>
              <a:ahLst/>
              <a:rect l="l" t="t" r="r" b="b"/>
              <a:pathLst>
                <a:path w="1416" h="720" extrusionOk="0">
                  <a:moveTo>
                    <a:pt x="1282" y="0"/>
                  </a:moveTo>
                  <a:cubicBezTo>
                    <a:pt x="1082" y="67"/>
                    <a:pt x="882" y="200"/>
                    <a:pt x="681" y="300"/>
                  </a:cubicBezTo>
                  <a:cubicBezTo>
                    <a:pt x="481" y="401"/>
                    <a:pt x="281" y="501"/>
                    <a:pt x="81" y="601"/>
                  </a:cubicBezTo>
                  <a:cubicBezTo>
                    <a:pt x="0" y="628"/>
                    <a:pt x="28" y="719"/>
                    <a:pt x="76" y="719"/>
                  </a:cubicBezTo>
                  <a:cubicBezTo>
                    <a:pt x="88" y="719"/>
                    <a:pt x="101" y="714"/>
                    <a:pt x="114" y="701"/>
                  </a:cubicBezTo>
                  <a:cubicBezTo>
                    <a:pt x="515" y="501"/>
                    <a:pt x="982" y="334"/>
                    <a:pt x="1349" y="100"/>
                  </a:cubicBezTo>
                  <a:cubicBezTo>
                    <a:pt x="1415" y="67"/>
                    <a:pt x="1349" y="0"/>
                    <a:pt x="12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3" name="Google Shape;3242;p42"/>
            <p:cNvSpPr/>
            <p:nvPr/>
          </p:nvSpPr>
          <p:spPr>
            <a:xfrm>
              <a:off x="-1770250" y="2850350"/>
              <a:ext cx="33725" cy="18725"/>
            </a:xfrm>
            <a:custGeom>
              <a:avLst/>
              <a:ahLst/>
              <a:rect l="l" t="t" r="r" b="b"/>
              <a:pathLst>
                <a:path w="1349" h="749" extrusionOk="0">
                  <a:moveTo>
                    <a:pt x="1281" y="0"/>
                  </a:moveTo>
                  <a:cubicBezTo>
                    <a:pt x="1274" y="0"/>
                    <a:pt x="1267" y="3"/>
                    <a:pt x="1261" y="9"/>
                  </a:cubicBezTo>
                  <a:cubicBezTo>
                    <a:pt x="827" y="143"/>
                    <a:pt x="460" y="409"/>
                    <a:pt x="60" y="610"/>
                  </a:cubicBezTo>
                  <a:cubicBezTo>
                    <a:pt x="0" y="639"/>
                    <a:pt x="47" y="748"/>
                    <a:pt x="105" y="748"/>
                  </a:cubicBezTo>
                  <a:cubicBezTo>
                    <a:pt x="112" y="748"/>
                    <a:pt x="119" y="747"/>
                    <a:pt x="127" y="743"/>
                  </a:cubicBezTo>
                  <a:cubicBezTo>
                    <a:pt x="527" y="510"/>
                    <a:pt x="960" y="343"/>
                    <a:pt x="1294" y="109"/>
                  </a:cubicBezTo>
                  <a:cubicBezTo>
                    <a:pt x="1349" y="55"/>
                    <a:pt x="1314" y="0"/>
                    <a:pt x="1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4" name="Google Shape;3243;p42"/>
            <p:cNvSpPr/>
            <p:nvPr/>
          </p:nvSpPr>
          <p:spPr>
            <a:xfrm>
              <a:off x="-1762925" y="2857900"/>
              <a:ext cx="35775" cy="17700"/>
            </a:xfrm>
            <a:custGeom>
              <a:avLst/>
              <a:ahLst/>
              <a:rect l="l" t="t" r="r" b="b"/>
              <a:pathLst>
                <a:path w="1431" h="708" extrusionOk="0">
                  <a:moveTo>
                    <a:pt x="1328" y="1"/>
                  </a:moveTo>
                  <a:cubicBezTo>
                    <a:pt x="1319" y="1"/>
                    <a:pt x="1310" y="3"/>
                    <a:pt x="1301" y="7"/>
                  </a:cubicBezTo>
                  <a:cubicBezTo>
                    <a:pt x="1101" y="41"/>
                    <a:pt x="901" y="174"/>
                    <a:pt x="734" y="274"/>
                  </a:cubicBezTo>
                  <a:cubicBezTo>
                    <a:pt x="534" y="374"/>
                    <a:pt x="301" y="441"/>
                    <a:pt x="100" y="541"/>
                  </a:cubicBezTo>
                  <a:cubicBezTo>
                    <a:pt x="0" y="574"/>
                    <a:pt x="67" y="708"/>
                    <a:pt x="167" y="708"/>
                  </a:cubicBezTo>
                  <a:cubicBezTo>
                    <a:pt x="401" y="641"/>
                    <a:pt x="601" y="574"/>
                    <a:pt x="834" y="474"/>
                  </a:cubicBezTo>
                  <a:cubicBezTo>
                    <a:pt x="1001" y="408"/>
                    <a:pt x="1268" y="308"/>
                    <a:pt x="1401" y="141"/>
                  </a:cubicBezTo>
                  <a:cubicBezTo>
                    <a:pt x="1430" y="83"/>
                    <a:pt x="1384" y="1"/>
                    <a:pt x="13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5" name="Google Shape;3244;p42"/>
            <p:cNvSpPr/>
            <p:nvPr/>
          </p:nvSpPr>
          <p:spPr>
            <a:xfrm>
              <a:off x="-1761900" y="2867900"/>
              <a:ext cx="38800" cy="21175"/>
            </a:xfrm>
            <a:custGeom>
              <a:avLst/>
              <a:ahLst/>
              <a:rect l="l" t="t" r="r" b="b"/>
              <a:pathLst>
                <a:path w="1552" h="847" extrusionOk="0">
                  <a:moveTo>
                    <a:pt x="1455" y="1"/>
                  </a:moveTo>
                  <a:cubicBezTo>
                    <a:pt x="1446" y="1"/>
                    <a:pt x="1436" y="3"/>
                    <a:pt x="1427" y="8"/>
                  </a:cubicBezTo>
                  <a:cubicBezTo>
                    <a:pt x="960" y="174"/>
                    <a:pt x="526" y="475"/>
                    <a:pt x="59" y="708"/>
                  </a:cubicBezTo>
                  <a:cubicBezTo>
                    <a:pt x="0" y="738"/>
                    <a:pt x="46" y="847"/>
                    <a:pt x="104" y="847"/>
                  </a:cubicBezTo>
                  <a:cubicBezTo>
                    <a:pt x="111" y="847"/>
                    <a:pt x="119" y="845"/>
                    <a:pt x="126" y="842"/>
                  </a:cubicBezTo>
                  <a:cubicBezTo>
                    <a:pt x="593" y="608"/>
                    <a:pt x="1093" y="408"/>
                    <a:pt x="1494" y="108"/>
                  </a:cubicBezTo>
                  <a:cubicBezTo>
                    <a:pt x="1551" y="79"/>
                    <a:pt x="1510" y="1"/>
                    <a:pt x="14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6" name="Google Shape;3245;p42"/>
            <p:cNvSpPr/>
            <p:nvPr/>
          </p:nvSpPr>
          <p:spPr>
            <a:xfrm>
              <a:off x="-1753650" y="2881425"/>
              <a:ext cx="29100" cy="15200"/>
            </a:xfrm>
            <a:custGeom>
              <a:avLst/>
              <a:ahLst/>
              <a:rect l="l" t="t" r="r" b="b"/>
              <a:pathLst>
                <a:path w="1164" h="608" extrusionOk="0">
                  <a:moveTo>
                    <a:pt x="1097" y="0"/>
                  </a:moveTo>
                  <a:cubicBezTo>
                    <a:pt x="730" y="100"/>
                    <a:pt x="363" y="334"/>
                    <a:pt x="30" y="501"/>
                  </a:cubicBezTo>
                  <a:cubicBezTo>
                    <a:pt x="1" y="529"/>
                    <a:pt x="22" y="608"/>
                    <a:pt x="70" y="608"/>
                  </a:cubicBezTo>
                  <a:cubicBezTo>
                    <a:pt x="78" y="608"/>
                    <a:pt x="87" y="606"/>
                    <a:pt x="96" y="601"/>
                  </a:cubicBezTo>
                  <a:cubicBezTo>
                    <a:pt x="430" y="434"/>
                    <a:pt x="830" y="301"/>
                    <a:pt x="1130" y="67"/>
                  </a:cubicBezTo>
                  <a:cubicBezTo>
                    <a:pt x="1164" y="34"/>
                    <a:pt x="1130" y="0"/>
                    <a:pt x="10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7" name="Google Shape;3246;p42"/>
            <p:cNvSpPr/>
            <p:nvPr/>
          </p:nvSpPr>
          <p:spPr>
            <a:xfrm>
              <a:off x="-1751825" y="2888100"/>
              <a:ext cx="36450" cy="16825"/>
            </a:xfrm>
            <a:custGeom>
              <a:avLst/>
              <a:ahLst/>
              <a:rect l="l" t="t" r="r" b="b"/>
              <a:pathLst>
                <a:path w="1458" h="673" extrusionOk="0">
                  <a:moveTo>
                    <a:pt x="1391" y="0"/>
                  </a:moveTo>
                  <a:cubicBezTo>
                    <a:pt x="1157" y="0"/>
                    <a:pt x="957" y="134"/>
                    <a:pt x="757" y="234"/>
                  </a:cubicBezTo>
                  <a:cubicBezTo>
                    <a:pt x="524" y="334"/>
                    <a:pt x="290" y="434"/>
                    <a:pt x="90" y="534"/>
                  </a:cubicBezTo>
                  <a:cubicBezTo>
                    <a:pt x="1" y="564"/>
                    <a:pt x="44" y="673"/>
                    <a:pt x="125" y="673"/>
                  </a:cubicBezTo>
                  <a:cubicBezTo>
                    <a:pt x="135" y="673"/>
                    <a:pt x="146" y="671"/>
                    <a:pt x="157" y="667"/>
                  </a:cubicBezTo>
                  <a:lnTo>
                    <a:pt x="824" y="401"/>
                  </a:lnTo>
                  <a:cubicBezTo>
                    <a:pt x="1024" y="300"/>
                    <a:pt x="1258" y="234"/>
                    <a:pt x="1424" y="100"/>
                  </a:cubicBezTo>
                  <a:cubicBezTo>
                    <a:pt x="1458" y="67"/>
                    <a:pt x="1424" y="0"/>
                    <a:pt x="13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8" name="Google Shape;3247;p42"/>
            <p:cNvSpPr/>
            <p:nvPr/>
          </p:nvSpPr>
          <p:spPr>
            <a:xfrm>
              <a:off x="-1742650" y="2896275"/>
              <a:ext cx="32050" cy="17000"/>
            </a:xfrm>
            <a:custGeom>
              <a:avLst/>
              <a:ahLst/>
              <a:rect l="l" t="t" r="r" b="b"/>
              <a:pathLst>
                <a:path w="1282" h="680" extrusionOk="0">
                  <a:moveTo>
                    <a:pt x="1185" y="0"/>
                  </a:moveTo>
                  <a:cubicBezTo>
                    <a:pt x="1176" y="0"/>
                    <a:pt x="1167" y="2"/>
                    <a:pt x="1157" y="7"/>
                  </a:cubicBezTo>
                  <a:cubicBezTo>
                    <a:pt x="790" y="140"/>
                    <a:pt x="424" y="340"/>
                    <a:pt x="90" y="541"/>
                  </a:cubicBezTo>
                  <a:cubicBezTo>
                    <a:pt x="1" y="570"/>
                    <a:pt x="44" y="679"/>
                    <a:pt x="125" y="679"/>
                  </a:cubicBezTo>
                  <a:cubicBezTo>
                    <a:pt x="135" y="679"/>
                    <a:pt x="146" y="678"/>
                    <a:pt x="157" y="674"/>
                  </a:cubicBezTo>
                  <a:cubicBezTo>
                    <a:pt x="524" y="507"/>
                    <a:pt x="891" y="340"/>
                    <a:pt x="1224" y="107"/>
                  </a:cubicBezTo>
                  <a:cubicBezTo>
                    <a:pt x="1282" y="78"/>
                    <a:pt x="1240" y="0"/>
                    <a:pt x="11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69" name="Google Shape;3248;p42"/>
            <p:cNvSpPr/>
            <p:nvPr/>
          </p:nvSpPr>
          <p:spPr>
            <a:xfrm>
              <a:off x="-1745150" y="2905450"/>
              <a:ext cx="35500" cy="18650"/>
            </a:xfrm>
            <a:custGeom>
              <a:avLst/>
              <a:ahLst/>
              <a:rect l="l" t="t" r="r" b="b"/>
              <a:pathLst>
                <a:path w="1420" h="746" extrusionOk="0">
                  <a:moveTo>
                    <a:pt x="1339" y="0"/>
                  </a:moveTo>
                  <a:cubicBezTo>
                    <a:pt x="1334" y="0"/>
                    <a:pt x="1329" y="2"/>
                    <a:pt x="1324" y="7"/>
                  </a:cubicBezTo>
                  <a:cubicBezTo>
                    <a:pt x="890" y="240"/>
                    <a:pt x="524" y="440"/>
                    <a:pt x="90" y="607"/>
                  </a:cubicBezTo>
                  <a:cubicBezTo>
                    <a:pt x="1" y="637"/>
                    <a:pt x="44" y="746"/>
                    <a:pt x="125" y="746"/>
                  </a:cubicBezTo>
                  <a:cubicBezTo>
                    <a:pt x="135" y="746"/>
                    <a:pt x="146" y="744"/>
                    <a:pt x="157" y="741"/>
                  </a:cubicBezTo>
                  <a:cubicBezTo>
                    <a:pt x="557" y="607"/>
                    <a:pt x="1024" y="407"/>
                    <a:pt x="1391" y="140"/>
                  </a:cubicBezTo>
                  <a:cubicBezTo>
                    <a:pt x="1420" y="83"/>
                    <a:pt x="1374" y="0"/>
                    <a:pt x="13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0" name="Google Shape;3249;p42"/>
            <p:cNvSpPr/>
            <p:nvPr/>
          </p:nvSpPr>
          <p:spPr>
            <a:xfrm>
              <a:off x="-1735175" y="2918725"/>
              <a:ext cx="33000" cy="20375"/>
            </a:xfrm>
            <a:custGeom>
              <a:avLst/>
              <a:ahLst/>
              <a:rect l="l" t="t" r="r" b="b"/>
              <a:pathLst>
                <a:path w="1320" h="815" extrusionOk="0">
                  <a:moveTo>
                    <a:pt x="1228" y="1"/>
                  </a:moveTo>
                  <a:cubicBezTo>
                    <a:pt x="1216" y="1"/>
                    <a:pt x="1204" y="3"/>
                    <a:pt x="1192" y="9"/>
                  </a:cubicBezTo>
                  <a:cubicBezTo>
                    <a:pt x="992" y="76"/>
                    <a:pt x="825" y="210"/>
                    <a:pt x="658" y="343"/>
                  </a:cubicBezTo>
                  <a:cubicBezTo>
                    <a:pt x="458" y="443"/>
                    <a:pt x="291" y="543"/>
                    <a:pt x="91" y="610"/>
                  </a:cubicBezTo>
                  <a:cubicBezTo>
                    <a:pt x="0" y="671"/>
                    <a:pt x="47" y="814"/>
                    <a:pt x="132" y="814"/>
                  </a:cubicBezTo>
                  <a:cubicBezTo>
                    <a:pt x="140" y="814"/>
                    <a:pt x="149" y="813"/>
                    <a:pt x="158" y="810"/>
                  </a:cubicBezTo>
                  <a:cubicBezTo>
                    <a:pt x="391" y="710"/>
                    <a:pt x="592" y="610"/>
                    <a:pt x="792" y="476"/>
                  </a:cubicBezTo>
                  <a:cubicBezTo>
                    <a:pt x="958" y="376"/>
                    <a:pt x="1159" y="276"/>
                    <a:pt x="1292" y="110"/>
                  </a:cubicBezTo>
                  <a:cubicBezTo>
                    <a:pt x="1319" y="55"/>
                    <a:pt x="1280" y="1"/>
                    <a:pt x="12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1" name="Google Shape;3250;p42"/>
            <p:cNvSpPr/>
            <p:nvPr/>
          </p:nvSpPr>
          <p:spPr>
            <a:xfrm>
              <a:off x="-1725850" y="2929800"/>
              <a:ext cx="26325" cy="18075"/>
            </a:xfrm>
            <a:custGeom>
              <a:avLst/>
              <a:ahLst/>
              <a:rect l="l" t="t" r="r" b="b"/>
              <a:pathLst>
                <a:path w="1053" h="723" extrusionOk="0">
                  <a:moveTo>
                    <a:pt x="1019" y="0"/>
                  </a:moveTo>
                  <a:cubicBezTo>
                    <a:pt x="852" y="0"/>
                    <a:pt x="686" y="134"/>
                    <a:pt x="552" y="234"/>
                  </a:cubicBezTo>
                  <a:cubicBezTo>
                    <a:pt x="385" y="334"/>
                    <a:pt x="219" y="467"/>
                    <a:pt x="52" y="601"/>
                  </a:cubicBezTo>
                  <a:cubicBezTo>
                    <a:pt x="1" y="652"/>
                    <a:pt x="48" y="723"/>
                    <a:pt x="102" y="723"/>
                  </a:cubicBezTo>
                  <a:cubicBezTo>
                    <a:pt x="119" y="723"/>
                    <a:pt x="136" y="716"/>
                    <a:pt x="152" y="701"/>
                  </a:cubicBezTo>
                  <a:cubicBezTo>
                    <a:pt x="285" y="601"/>
                    <a:pt x="452" y="467"/>
                    <a:pt x="585" y="367"/>
                  </a:cubicBezTo>
                  <a:cubicBezTo>
                    <a:pt x="719" y="267"/>
                    <a:pt x="952" y="200"/>
                    <a:pt x="1019" y="67"/>
                  </a:cubicBezTo>
                  <a:cubicBezTo>
                    <a:pt x="1052" y="67"/>
                    <a:pt x="1052" y="0"/>
                    <a:pt x="10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2" name="Google Shape;3251;p42"/>
            <p:cNvSpPr/>
            <p:nvPr/>
          </p:nvSpPr>
          <p:spPr>
            <a:xfrm>
              <a:off x="-1732575" y="2939575"/>
              <a:ext cx="35250" cy="22400"/>
            </a:xfrm>
            <a:custGeom>
              <a:avLst/>
              <a:ahLst/>
              <a:rect l="l" t="t" r="r" b="b"/>
              <a:pathLst>
                <a:path w="1410" h="896" extrusionOk="0">
                  <a:moveTo>
                    <a:pt x="1354" y="1"/>
                  </a:moveTo>
                  <a:cubicBezTo>
                    <a:pt x="1345" y="1"/>
                    <a:pt x="1334" y="3"/>
                    <a:pt x="1321" y="9"/>
                  </a:cubicBezTo>
                  <a:cubicBezTo>
                    <a:pt x="1088" y="76"/>
                    <a:pt x="888" y="243"/>
                    <a:pt x="721" y="343"/>
                  </a:cubicBezTo>
                  <a:cubicBezTo>
                    <a:pt x="488" y="476"/>
                    <a:pt x="287" y="610"/>
                    <a:pt x="54" y="777"/>
                  </a:cubicBezTo>
                  <a:cubicBezTo>
                    <a:pt x="0" y="803"/>
                    <a:pt x="55" y="895"/>
                    <a:pt x="113" y="895"/>
                  </a:cubicBezTo>
                  <a:cubicBezTo>
                    <a:pt x="127" y="895"/>
                    <a:pt x="141" y="890"/>
                    <a:pt x="154" y="877"/>
                  </a:cubicBezTo>
                  <a:cubicBezTo>
                    <a:pt x="354" y="743"/>
                    <a:pt x="554" y="610"/>
                    <a:pt x="788" y="510"/>
                  </a:cubicBezTo>
                  <a:cubicBezTo>
                    <a:pt x="988" y="376"/>
                    <a:pt x="1188" y="243"/>
                    <a:pt x="1355" y="109"/>
                  </a:cubicBezTo>
                  <a:cubicBezTo>
                    <a:pt x="1409" y="55"/>
                    <a:pt x="1397" y="1"/>
                    <a:pt x="13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3" name="Google Shape;3252;p42"/>
            <p:cNvSpPr/>
            <p:nvPr/>
          </p:nvSpPr>
          <p:spPr>
            <a:xfrm>
              <a:off x="-1724175" y="2946250"/>
              <a:ext cx="31175" cy="20650"/>
            </a:xfrm>
            <a:custGeom>
              <a:avLst/>
              <a:ahLst/>
              <a:rect l="l" t="t" r="r" b="b"/>
              <a:pathLst>
                <a:path w="1247" h="826" extrusionOk="0">
                  <a:moveTo>
                    <a:pt x="1185" y="0"/>
                  </a:moveTo>
                  <a:cubicBezTo>
                    <a:pt x="1176" y="0"/>
                    <a:pt x="1165" y="3"/>
                    <a:pt x="1152" y="9"/>
                  </a:cubicBezTo>
                  <a:cubicBezTo>
                    <a:pt x="985" y="43"/>
                    <a:pt x="852" y="176"/>
                    <a:pt x="685" y="276"/>
                  </a:cubicBezTo>
                  <a:cubicBezTo>
                    <a:pt x="485" y="410"/>
                    <a:pt x="285" y="543"/>
                    <a:pt x="85" y="643"/>
                  </a:cubicBezTo>
                  <a:cubicBezTo>
                    <a:pt x="1" y="699"/>
                    <a:pt x="34" y="825"/>
                    <a:pt x="126" y="825"/>
                  </a:cubicBezTo>
                  <a:cubicBezTo>
                    <a:pt x="144" y="825"/>
                    <a:pt x="163" y="821"/>
                    <a:pt x="185" y="810"/>
                  </a:cubicBezTo>
                  <a:cubicBezTo>
                    <a:pt x="352" y="710"/>
                    <a:pt x="552" y="610"/>
                    <a:pt x="719" y="476"/>
                  </a:cubicBezTo>
                  <a:cubicBezTo>
                    <a:pt x="885" y="376"/>
                    <a:pt x="1119" y="276"/>
                    <a:pt x="1219" y="109"/>
                  </a:cubicBezTo>
                  <a:cubicBezTo>
                    <a:pt x="1246" y="55"/>
                    <a:pt x="1229" y="0"/>
                    <a:pt x="11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4" name="Google Shape;3253;p42"/>
            <p:cNvSpPr/>
            <p:nvPr/>
          </p:nvSpPr>
          <p:spPr>
            <a:xfrm>
              <a:off x="-1720750" y="2952975"/>
              <a:ext cx="36125" cy="24000"/>
            </a:xfrm>
            <a:custGeom>
              <a:avLst/>
              <a:ahLst/>
              <a:rect l="l" t="t" r="r" b="b"/>
              <a:pathLst>
                <a:path w="1445" h="960" extrusionOk="0">
                  <a:moveTo>
                    <a:pt x="1375" y="0"/>
                  </a:moveTo>
                  <a:cubicBezTo>
                    <a:pt x="1367" y="0"/>
                    <a:pt x="1358" y="2"/>
                    <a:pt x="1349" y="7"/>
                  </a:cubicBezTo>
                  <a:cubicBezTo>
                    <a:pt x="1115" y="74"/>
                    <a:pt x="949" y="241"/>
                    <a:pt x="782" y="341"/>
                  </a:cubicBezTo>
                  <a:lnTo>
                    <a:pt x="81" y="808"/>
                  </a:lnTo>
                  <a:cubicBezTo>
                    <a:pt x="0" y="862"/>
                    <a:pt x="72" y="959"/>
                    <a:pt x="156" y="959"/>
                  </a:cubicBezTo>
                  <a:cubicBezTo>
                    <a:pt x="175" y="959"/>
                    <a:pt x="196" y="954"/>
                    <a:pt x="215" y="941"/>
                  </a:cubicBezTo>
                  <a:lnTo>
                    <a:pt x="848" y="541"/>
                  </a:lnTo>
                  <a:cubicBezTo>
                    <a:pt x="1049" y="407"/>
                    <a:pt x="1282" y="274"/>
                    <a:pt x="1416" y="107"/>
                  </a:cubicBezTo>
                  <a:cubicBezTo>
                    <a:pt x="1444" y="79"/>
                    <a:pt x="1424" y="0"/>
                    <a:pt x="13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5" name="Google Shape;3254;p42"/>
            <p:cNvSpPr/>
            <p:nvPr/>
          </p:nvSpPr>
          <p:spPr>
            <a:xfrm>
              <a:off x="-1715825" y="2967100"/>
              <a:ext cx="36850" cy="26475"/>
            </a:xfrm>
            <a:custGeom>
              <a:avLst/>
              <a:ahLst/>
              <a:rect l="l" t="t" r="r" b="b"/>
              <a:pathLst>
                <a:path w="1474" h="1059" extrusionOk="0">
                  <a:moveTo>
                    <a:pt x="1357" y="0"/>
                  </a:moveTo>
                  <a:cubicBezTo>
                    <a:pt x="1344" y="0"/>
                    <a:pt x="1331" y="3"/>
                    <a:pt x="1319" y="9"/>
                  </a:cubicBezTo>
                  <a:cubicBezTo>
                    <a:pt x="1118" y="143"/>
                    <a:pt x="952" y="309"/>
                    <a:pt x="752" y="443"/>
                  </a:cubicBezTo>
                  <a:cubicBezTo>
                    <a:pt x="551" y="610"/>
                    <a:pt x="318" y="743"/>
                    <a:pt x="84" y="877"/>
                  </a:cubicBezTo>
                  <a:cubicBezTo>
                    <a:pt x="0" y="932"/>
                    <a:pt x="57" y="1059"/>
                    <a:pt x="137" y="1059"/>
                  </a:cubicBezTo>
                  <a:cubicBezTo>
                    <a:pt x="152" y="1059"/>
                    <a:pt x="168" y="1054"/>
                    <a:pt x="184" y="1043"/>
                  </a:cubicBezTo>
                  <a:cubicBezTo>
                    <a:pt x="618" y="776"/>
                    <a:pt x="1118" y="510"/>
                    <a:pt x="1419" y="109"/>
                  </a:cubicBezTo>
                  <a:cubicBezTo>
                    <a:pt x="1473" y="55"/>
                    <a:pt x="1416" y="0"/>
                    <a:pt x="13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6" name="Google Shape;3255;p42"/>
            <p:cNvSpPr/>
            <p:nvPr/>
          </p:nvSpPr>
          <p:spPr>
            <a:xfrm>
              <a:off x="-1734350" y="2968425"/>
              <a:ext cx="68625" cy="67125"/>
            </a:xfrm>
            <a:custGeom>
              <a:avLst/>
              <a:ahLst/>
              <a:rect l="l" t="t" r="r" b="b"/>
              <a:pathLst>
                <a:path w="2745" h="2685" extrusionOk="0">
                  <a:moveTo>
                    <a:pt x="2643" y="1"/>
                  </a:moveTo>
                  <a:cubicBezTo>
                    <a:pt x="2626" y="1"/>
                    <a:pt x="2609" y="7"/>
                    <a:pt x="2593" y="23"/>
                  </a:cubicBezTo>
                  <a:cubicBezTo>
                    <a:pt x="1593" y="657"/>
                    <a:pt x="725" y="1624"/>
                    <a:pt x="25" y="2558"/>
                  </a:cubicBezTo>
                  <a:cubicBezTo>
                    <a:pt x="1" y="2630"/>
                    <a:pt x="46" y="2685"/>
                    <a:pt x="98" y="2685"/>
                  </a:cubicBezTo>
                  <a:cubicBezTo>
                    <a:pt x="118" y="2685"/>
                    <a:pt x="140" y="2677"/>
                    <a:pt x="158" y="2658"/>
                  </a:cubicBezTo>
                  <a:cubicBezTo>
                    <a:pt x="892" y="1691"/>
                    <a:pt x="1759" y="924"/>
                    <a:pt x="2693" y="123"/>
                  </a:cubicBezTo>
                  <a:cubicBezTo>
                    <a:pt x="2745" y="72"/>
                    <a:pt x="2698" y="1"/>
                    <a:pt x="26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7" name="Google Shape;3256;p42"/>
            <p:cNvSpPr/>
            <p:nvPr/>
          </p:nvSpPr>
          <p:spPr>
            <a:xfrm>
              <a:off x="-1738600" y="2988000"/>
              <a:ext cx="73025" cy="74625"/>
            </a:xfrm>
            <a:custGeom>
              <a:avLst/>
              <a:ahLst/>
              <a:rect l="l" t="t" r="r" b="b"/>
              <a:pathLst>
                <a:path w="2921" h="2985" extrusionOk="0">
                  <a:moveTo>
                    <a:pt x="2802" y="1"/>
                  </a:moveTo>
                  <a:cubicBezTo>
                    <a:pt x="2790" y="1"/>
                    <a:pt x="2777" y="3"/>
                    <a:pt x="2763" y="7"/>
                  </a:cubicBezTo>
                  <a:cubicBezTo>
                    <a:pt x="1663" y="741"/>
                    <a:pt x="795" y="1842"/>
                    <a:pt x="28" y="2876"/>
                  </a:cubicBezTo>
                  <a:cubicBezTo>
                    <a:pt x="1" y="2930"/>
                    <a:pt x="63" y="2985"/>
                    <a:pt x="104" y="2985"/>
                  </a:cubicBezTo>
                  <a:cubicBezTo>
                    <a:pt x="114" y="2985"/>
                    <a:pt x="122" y="2982"/>
                    <a:pt x="128" y="2976"/>
                  </a:cubicBezTo>
                  <a:cubicBezTo>
                    <a:pt x="929" y="1909"/>
                    <a:pt x="1896" y="1041"/>
                    <a:pt x="2863" y="141"/>
                  </a:cubicBezTo>
                  <a:cubicBezTo>
                    <a:pt x="2921" y="83"/>
                    <a:pt x="2879" y="1"/>
                    <a:pt x="28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8" name="Google Shape;3257;p42"/>
            <p:cNvSpPr/>
            <p:nvPr/>
          </p:nvSpPr>
          <p:spPr>
            <a:xfrm>
              <a:off x="-1713350" y="3006450"/>
              <a:ext cx="53025" cy="46500"/>
            </a:xfrm>
            <a:custGeom>
              <a:avLst/>
              <a:ahLst/>
              <a:rect l="l" t="t" r="r" b="b"/>
              <a:pathLst>
                <a:path w="2121" h="1860" extrusionOk="0">
                  <a:moveTo>
                    <a:pt x="2003" y="1"/>
                  </a:moveTo>
                  <a:cubicBezTo>
                    <a:pt x="1630" y="1"/>
                    <a:pt x="1376" y="347"/>
                    <a:pt x="1153" y="570"/>
                  </a:cubicBezTo>
                  <a:cubicBezTo>
                    <a:pt x="786" y="937"/>
                    <a:pt x="419" y="1337"/>
                    <a:pt x="52" y="1738"/>
                  </a:cubicBezTo>
                  <a:cubicBezTo>
                    <a:pt x="1" y="1789"/>
                    <a:pt x="68" y="1860"/>
                    <a:pt x="132" y="1860"/>
                  </a:cubicBezTo>
                  <a:cubicBezTo>
                    <a:pt x="151" y="1860"/>
                    <a:pt x="170" y="1853"/>
                    <a:pt x="186" y="1838"/>
                  </a:cubicBezTo>
                  <a:cubicBezTo>
                    <a:pt x="786" y="1271"/>
                    <a:pt x="1353" y="570"/>
                    <a:pt x="2054" y="136"/>
                  </a:cubicBezTo>
                  <a:cubicBezTo>
                    <a:pt x="2120" y="103"/>
                    <a:pt x="2120" y="3"/>
                    <a:pt x="2054" y="3"/>
                  </a:cubicBezTo>
                  <a:cubicBezTo>
                    <a:pt x="2036" y="2"/>
                    <a:pt x="2019" y="1"/>
                    <a:pt x="20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79" name="Google Shape;3258;p42"/>
            <p:cNvSpPr/>
            <p:nvPr/>
          </p:nvSpPr>
          <p:spPr>
            <a:xfrm>
              <a:off x="-1689075" y="3025475"/>
              <a:ext cx="28750" cy="24875"/>
            </a:xfrm>
            <a:custGeom>
              <a:avLst/>
              <a:ahLst/>
              <a:rect l="l" t="t" r="r" b="b"/>
              <a:pathLst>
                <a:path w="1150" h="995" extrusionOk="0">
                  <a:moveTo>
                    <a:pt x="1101" y="0"/>
                  </a:moveTo>
                  <a:cubicBezTo>
                    <a:pt x="1095" y="0"/>
                    <a:pt x="1089" y="3"/>
                    <a:pt x="1083" y="9"/>
                  </a:cubicBezTo>
                  <a:cubicBezTo>
                    <a:pt x="882" y="76"/>
                    <a:pt x="749" y="243"/>
                    <a:pt x="582" y="376"/>
                  </a:cubicBezTo>
                  <a:lnTo>
                    <a:pt x="82" y="810"/>
                  </a:lnTo>
                  <a:cubicBezTo>
                    <a:pt x="0" y="891"/>
                    <a:pt x="73" y="995"/>
                    <a:pt x="157" y="995"/>
                  </a:cubicBezTo>
                  <a:cubicBezTo>
                    <a:pt x="177" y="995"/>
                    <a:pt x="197" y="989"/>
                    <a:pt x="215" y="977"/>
                  </a:cubicBezTo>
                  <a:lnTo>
                    <a:pt x="716" y="510"/>
                  </a:lnTo>
                  <a:cubicBezTo>
                    <a:pt x="849" y="376"/>
                    <a:pt x="1016" y="243"/>
                    <a:pt x="1149" y="76"/>
                  </a:cubicBezTo>
                  <a:cubicBezTo>
                    <a:pt x="1149" y="49"/>
                    <a:pt x="1127" y="0"/>
                    <a:pt x="1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0" name="Google Shape;3259;p42"/>
            <p:cNvSpPr/>
            <p:nvPr/>
          </p:nvSpPr>
          <p:spPr>
            <a:xfrm>
              <a:off x="-1669200" y="3041550"/>
              <a:ext cx="9700" cy="8800"/>
            </a:xfrm>
            <a:custGeom>
              <a:avLst/>
              <a:ahLst/>
              <a:rect l="l" t="t" r="r" b="b"/>
              <a:pathLst>
                <a:path w="388" h="352" extrusionOk="0">
                  <a:moveTo>
                    <a:pt x="321" y="0"/>
                  </a:moveTo>
                  <a:cubicBezTo>
                    <a:pt x="221" y="67"/>
                    <a:pt x="121" y="167"/>
                    <a:pt x="54" y="234"/>
                  </a:cubicBezTo>
                  <a:cubicBezTo>
                    <a:pt x="0" y="260"/>
                    <a:pt x="55" y="352"/>
                    <a:pt x="113" y="352"/>
                  </a:cubicBezTo>
                  <a:cubicBezTo>
                    <a:pt x="127" y="352"/>
                    <a:pt x="141" y="347"/>
                    <a:pt x="154" y="334"/>
                  </a:cubicBezTo>
                  <a:cubicBezTo>
                    <a:pt x="221" y="234"/>
                    <a:pt x="321" y="167"/>
                    <a:pt x="388" y="67"/>
                  </a:cubicBezTo>
                  <a:cubicBezTo>
                    <a:pt x="388" y="33"/>
                    <a:pt x="354" y="0"/>
                    <a:pt x="3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1" name="Google Shape;3260;p42"/>
            <p:cNvSpPr/>
            <p:nvPr/>
          </p:nvSpPr>
          <p:spPr>
            <a:xfrm>
              <a:off x="-1443950" y="3110250"/>
              <a:ext cx="64425" cy="14250"/>
            </a:xfrm>
            <a:custGeom>
              <a:avLst/>
              <a:ahLst/>
              <a:rect l="l" t="t" r="r" b="b"/>
              <a:pathLst>
                <a:path w="2577" h="570" extrusionOk="0">
                  <a:moveTo>
                    <a:pt x="1533" y="1"/>
                  </a:moveTo>
                  <a:cubicBezTo>
                    <a:pt x="1016" y="1"/>
                    <a:pt x="479" y="164"/>
                    <a:pt x="84" y="421"/>
                  </a:cubicBezTo>
                  <a:cubicBezTo>
                    <a:pt x="0" y="449"/>
                    <a:pt x="33" y="570"/>
                    <a:pt x="105" y="570"/>
                  </a:cubicBezTo>
                  <a:cubicBezTo>
                    <a:pt x="119" y="570"/>
                    <a:pt x="134" y="565"/>
                    <a:pt x="151" y="554"/>
                  </a:cubicBezTo>
                  <a:cubicBezTo>
                    <a:pt x="517" y="421"/>
                    <a:pt x="918" y="288"/>
                    <a:pt x="1318" y="254"/>
                  </a:cubicBezTo>
                  <a:cubicBezTo>
                    <a:pt x="1374" y="249"/>
                    <a:pt x="1429" y="247"/>
                    <a:pt x="1484" y="247"/>
                  </a:cubicBezTo>
                  <a:cubicBezTo>
                    <a:pt x="1821" y="247"/>
                    <a:pt x="2141" y="326"/>
                    <a:pt x="2486" y="354"/>
                  </a:cubicBezTo>
                  <a:cubicBezTo>
                    <a:pt x="2495" y="359"/>
                    <a:pt x="2504" y="361"/>
                    <a:pt x="2511" y="361"/>
                  </a:cubicBezTo>
                  <a:cubicBezTo>
                    <a:pt x="2560" y="361"/>
                    <a:pt x="2576" y="283"/>
                    <a:pt x="2519" y="254"/>
                  </a:cubicBezTo>
                  <a:cubicBezTo>
                    <a:pt x="2234" y="78"/>
                    <a:pt x="1888" y="1"/>
                    <a:pt x="15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2" name="Google Shape;3261;p42"/>
            <p:cNvSpPr/>
            <p:nvPr/>
          </p:nvSpPr>
          <p:spPr>
            <a:xfrm>
              <a:off x="-1434350" y="3120425"/>
              <a:ext cx="71550" cy="23425"/>
            </a:xfrm>
            <a:custGeom>
              <a:avLst/>
              <a:ahLst/>
              <a:rect l="l" t="t" r="r" b="b"/>
              <a:pathLst>
                <a:path w="2862" h="937" extrusionOk="0">
                  <a:moveTo>
                    <a:pt x="1466" y="1"/>
                  </a:moveTo>
                  <a:cubicBezTo>
                    <a:pt x="985" y="1"/>
                    <a:pt x="472" y="127"/>
                    <a:pt x="67" y="247"/>
                  </a:cubicBezTo>
                  <a:cubicBezTo>
                    <a:pt x="0" y="281"/>
                    <a:pt x="33" y="414"/>
                    <a:pt x="133" y="414"/>
                  </a:cubicBezTo>
                  <a:cubicBezTo>
                    <a:pt x="522" y="314"/>
                    <a:pt x="941" y="219"/>
                    <a:pt x="1341" y="219"/>
                  </a:cubicBezTo>
                  <a:cubicBezTo>
                    <a:pt x="1868" y="219"/>
                    <a:pt x="2360" y="383"/>
                    <a:pt x="2702" y="915"/>
                  </a:cubicBezTo>
                  <a:cubicBezTo>
                    <a:pt x="2710" y="930"/>
                    <a:pt x="2723" y="937"/>
                    <a:pt x="2738" y="937"/>
                  </a:cubicBezTo>
                  <a:cubicBezTo>
                    <a:pt x="2788" y="937"/>
                    <a:pt x="2861" y="866"/>
                    <a:pt x="2835" y="815"/>
                  </a:cubicBezTo>
                  <a:cubicBezTo>
                    <a:pt x="2597" y="190"/>
                    <a:pt x="2055" y="1"/>
                    <a:pt x="14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3" name="Google Shape;3262;p42"/>
            <p:cNvSpPr/>
            <p:nvPr/>
          </p:nvSpPr>
          <p:spPr>
            <a:xfrm>
              <a:off x="-1343175" y="3083925"/>
              <a:ext cx="68125" cy="95650"/>
            </a:xfrm>
            <a:custGeom>
              <a:avLst/>
              <a:ahLst/>
              <a:rect l="l" t="t" r="r" b="b"/>
              <a:pathLst>
                <a:path w="2725" h="3826" extrusionOk="0">
                  <a:moveTo>
                    <a:pt x="68" y="1"/>
                  </a:moveTo>
                  <a:cubicBezTo>
                    <a:pt x="17" y="1"/>
                    <a:pt x="0" y="106"/>
                    <a:pt x="89" y="106"/>
                  </a:cubicBezTo>
                  <a:cubicBezTo>
                    <a:pt x="856" y="340"/>
                    <a:pt x="1657" y="707"/>
                    <a:pt x="2024" y="1474"/>
                  </a:cubicBezTo>
                  <a:cubicBezTo>
                    <a:pt x="2424" y="2241"/>
                    <a:pt x="1990" y="2975"/>
                    <a:pt x="1924" y="3776"/>
                  </a:cubicBezTo>
                  <a:cubicBezTo>
                    <a:pt x="1924" y="3809"/>
                    <a:pt x="1940" y="3826"/>
                    <a:pt x="1961" y="3826"/>
                  </a:cubicBezTo>
                  <a:cubicBezTo>
                    <a:pt x="1982" y="3826"/>
                    <a:pt x="2007" y="3809"/>
                    <a:pt x="2024" y="3776"/>
                  </a:cubicBezTo>
                  <a:cubicBezTo>
                    <a:pt x="2424" y="2975"/>
                    <a:pt x="2724" y="2008"/>
                    <a:pt x="2224" y="1174"/>
                  </a:cubicBezTo>
                  <a:cubicBezTo>
                    <a:pt x="1790" y="407"/>
                    <a:pt x="956" y="73"/>
                    <a:pt x="89" y="6"/>
                  </a:cubicBezTo>
                  <a:cubicBezTo>
                    <a:pt x="82" y="3"/>
                    <a:pt x="75" y="1"/>
                    <a:pt x="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4" name="Google Shape;3263;p42"/>
            <p:cNvSpPr/>
            <p:nvPr/>
          </p:nvSpPr>
          <p:spPr>
            <a:xfrm>
              <a:off x="-1307600" y="3113175"/>
              <a:ext cx="13375" cy="60850"/>
            </a:xfrm>
            <a:custGeom>
              <a:avLst/>
              <a:ahLst/>
              <a:rect l="l" t="t" r="r" b="b"/>
              <a:pathLst>
                <a:path w="535" h="2434" extrusionOk="0">
                  <a:moveTo>
                    <a:pt x="100" y="1"/>
                  </a:moveTo>
                  <a:cubicBezTo>
                    <a:pt x="56" y="1"/>
                    <a:pt x="13" y="29"/>
                    <a:pt x="34" y="70"/>
                  </a:cubicBezTo>
                  <a:cubicBezTo>
                    <a:pt x="301" y="871"/>
                    <a:pt x="234" y="1572"/>
                    <a:pt x="0" y="2339"/>
                  </a:cubicBezTo>
                  <a:cubicBezTo>
                    <a:pt x="0" y="2386"/>
                    <a:pt x="34" y="2433"/>
                    <a:pt x="77" y="2433"/>
                  </a:cubicBezTo>
                  <a:cubicBezTo>
                    <a:pt x="95" y="2433"/>
                    <a:pt x="114" y="2425"/>
                    <a:pt x="134" y="2405"/>
                  </a:cubicBezTo>
                  <a:cubicBezTo>
                    <a:pt x="534" y="1672"/>
                    <a:pt x="467" y="771"/>
                    <a:pt x="167" y="37"/>
                  </a:cubicBezTo>
                  <a:cubicBezTo>
                    <a:pt x="154" y="12"/>
                    <a:pt x="127" y="1"/>
                    <a:pt x="1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5" name="Google Shape;3264;p42"/>
            <p:cNvSpPr/>
            <p:nvPr/>
          </p:nvSpPr>
          <p:spPr>
            <a:xfrm>
              <a:off x="-1275075" y="3187375"/>
              <a:ext cx="74250" cy="125975"/>
            </a:xfrm>
            <a:custGeom>
              <a:avLst/>
              <a:ahLst/>
              <a:rect l="l" t="t" r="r" b="b"/>
              <a:pathLst>
                <a:path w="2970" h="5039" extrusionOk="0">
                  <a:moveTo>
                    <a:pt x="264" y="0"/>
                  </a:moveTo>
                  <a:cubicBezTo>
                    <a:pt x="221" y="0"/>
                    <a:pt x="177" y="2"/>
                    <a:pt x="134" y="5"/>
                  </a:cubicBezTo>
                  <a:cubicBezTo>
                    <a:pt x="0" y="5"/>
                    <a:pt x="34" y="171"/>
                    <a:pt x="134" y="171"/>
                  </a:cubicBezTo>
                  <a:cubicBezTo>
                    <a:pt x="161" y="170"/>
                    <a:pt x="188" y="169"/>
                    <a:pt x="215" y="169"/>
                  </a:cubicBezTo>
                  <a:cubicBezTo>
                    <a:pt x="824" y="169"/>
                    <a:pt x="1454" y="522"/>
                    <a:pt x="1902" y="905"/>
                  </a:cubicBezTo>
                  <a:cubicBezTo>
                    <a:pt x="2369" y="1305"/>
                    <a:pt x="2535" y="1839"/>
                    <a:pt x="2535" y="2473"/>
                  </a:cubicBezTo>
                  <a:cubicBezTo>
                    <a:pt x="2502" y="3440"/>
                    <a:pt x="2002" y="4174"/>
                    <a:pt x="1335" y="4841"/>
                  </a:cubicBezTo>
                  <a:cubicBezTo>
                    <a:pt x="1230" y="4920"/>
                    <a:pt x="1289" y="5039"/>
                    <a:pt x="1384" y="5039"/>
                  </a:cubicBezTo>
                  <a:cubicBezTo>
                    <a:pt x="1410" y="5039"/>
                    <a:pt x="1439" y="5030"/>
                    <a:pt x="1468" y="5008"/>
                  </a:cubicBezTo>
                  <a:cubicBezTo>
                    <a:pt x="2502" y="4374"/>
                    <a:pt x="2969" y="2973"/>
                    <a:pt x="2736" y="1806"/>
                  </a:cubicBezTo>
                  <a:cubicBezTo>
                    <a:pt x="2512" y="750"/>
                    <a:pt x="1305" y="0"/>
                    <a:pt x="2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6" name="Google Shape;3265;p42"/>
            <p:cNvSpPr/>
            <p:nvPr/>
          </p:nvSpPr>
          <p:spPr>
            <a:xfrm>
              <a:off x="-1232300" y="3215625"/>
              <a:ext cx="18125" cy="60150"/>
            </a:xfrm>
            <a:custGeom>
              <a:avLst/>
              <a:ahLst/>
              <a:rect l="l" t="t" r="r" b="b"/>
              <a:pathLst>
                <a:path w="725" h="2406" extrusionOk="0">
                  <a:moveTo>
                    <a:pt x="194" y="1"/>
                  </a:moveTo>
                  <a:cubicBezTo>
                    <a:pt x="143" y="1"/>
                    <a:pt x="100" y="71"/>
                    <a:pt x="124" y="142"/>
                  </a:cubicBezTo>
                  <a:cubicBezTo>
                    <a:pt x="591" y="843"/>
                    <a:pt x="457" y="1643"/>
                    <a:pt x="24" y="2344"/>
                  </a:cubicBezTo>
                  <a:cubicBezTo>
                    <a:pt x="1" y="2367"/>
                    <a:pt x="10" y="2406"/>
                    <a:pt x="39" y="2406"/>
                  </a:cubicBezTo>
                  <a:cubicBezTo>
                    <a:pt x="52" y="2406"/>
                    <a:pt x="70" y="2398"/>
                    <a:pt x="91" y="2377"/>
                  </a:cubicBezTo>
                  <a:cubicBezTo>
                    <a:pt x="724" y="1777"/>
                    <a:pt x="724" y="743"/>
                    <a:pt x="257" y="42"/>
                  </a:cubicBezTo>
                  <a:cubicBezTo>
                    <a:pt x="238" y="13"/>
                    <a:pt x="215" y="1"/>
                    <a:pt x="1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7" name="Google Shape;3266;p42"/>
            <p:cNvSpPr/>
            <p:nvPr/>
          </p:nvSpPr>
          <p:spPr>
            <a:xfrm>
              <a:off x="-1254225" y="3293675"/>
              <a:ext cx="43200" cy="39275"/>
            </a:xfrm>
            <a:custGeom>
              <a:avLst/>
              <a:ahLst/>
              <a:rect l="l" t="t" r="r" b="b"/>
              <a:pathLst>
                <a:path w="1728" h="1571" extrusionOk="0">
                  <a:moveTo>
                    <a:pt x="1647" y="0"/>
                  </a:moveTo>
                  <a:cubicBezTo>
                    <a:pt x="1632" y="0"/>
                    <a:pt x="1617" y="7"/>
                    <a:pt x="1601" y="22"/>
                  </a:cubicBezTo>
                  <a:cubicBezTo>
                    <a:pt x="1301" y="256"/>
                    <a:pt x="1068" y="589"/>
                    <a:pt x="801" y="856"/>
                  </a:cubicBezTo>
                  <a:cubicBezTo>
                    <a:pt x="534" y="1090"/>
                    <a:pt x="234" y="1256"/>
                    <a:pt x="0" y="1523"/>
                  </a:cubicBezTo>
                  <a:cubicBezTo>
                    <a:pt x="0" y="1547"/>
                    <a:pt x="17" y="1570"/>
                    <a:pt x="38" y="1570"/>
                  </a:cubicBezTo>
                  <a:cubicBezTo>
                    <a:pt x="47" y="1570"/>
                    <a:pt x="57" y="1566"/>
                    <a:pt x="67" y="1557"/>
                  </a:cubicBezTo>
                  <a:cubicBezTo>
                    <a:pt x="400" y="1457"/>
                    <a:pt x="701" y="1190"/>
                    <a:pt x="968" y="956"/>
                  </a:cubicBezTo>
                  <a:cubicBezTo>
                    <a:pt x="1234" y="723"/>
                    <a:pt x="1535" y="423"/>
                    <a:pt x="1701" y="122"/>
                  </a:cubicBezTo>
                  <a:cubicBezTo>
                    <a:pt x="1727" y="71"/>
                    <a:pt x="1694" y="0"/>
                    <a:pt x="16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8" name="Google Shape;3267;p42"/>
            <p:cNvSpPr/>
            <p:nvPr/>
          </p:nvSpPr>
          <p:spPr>
            <a:xfrm>
              <a:off x="-1258175" y="3308775"/>
              <a:ext cx="53675" cy="39850"/>
            </a:xfrm>
            <a:custGeom>
              <a:avLst/>
              <a:ahLst/>
              <a:rect l="l" t="t" r="r" b="b"/>
              <a:pathLst>
                <a:path w="2147" h="1594" extrusionOk="0">
                  <a:moveTo>
                    <a:pt x="2033" y="0"/>
                  </a:moveTo>
                  <a:cubicBezTo>
                    <a:pt x="2020" y="0"/>
                    <a:pt x="2006" y="6"/>
                    <a:pt x="1993" y="19"/>
                  </a:cubicBezTo>
                  <a:cubicBezTo>
                    <a:pt x="1359" y="519"/>
                    <a:pt x="759" y="1053"/>
                    <a:pt x="58" y="1486"/>
                  </a:cubicBezTo>
                  <a:cubicBezTo>
                    <a:pt x="1" y="1515"/>
                    <a:pt x="42" y="1593"/>
                    <a:pt x="97" y="1593"/>
                  </a:cubicBezTo>
                  <a:cubicBezTo>
                    <a:pt x="106" y="1593"/>
                    <a:pt x="116" y="1591"/>
                    <a:pt x="125" y="1586"/>
                  </a:cubicBezTo>
                  <a:cubicBezTo>
                    <a:pt x="825" y="1153"/>
                    <a:pt x="1526" y="719"/>
                    <a:pt x="2093" y="152"/>
                  </a:cubicBezTo>
                  <a:cubicBezTo>
                    <a:pt x="2147" y="98"/>
                    <a:pt x="2092" y="0"/>
                    <a:pt x="20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89" name="Google Shape;3268;p42"/>
            <p:cNvSpPr/>
            <p:nvPr/>
          </p:nvSpPr>
          <p:spPr>
            <a:xfrm>
              <a:off x="-1257325" y="3325675"/>
              <a:ext cx="53000" cy="37125"/>
            </a:xfrm>
            <a:custGeom>
              <a:avLst/>
              <a:ahLst/>
              <a:rect l="l" t="t" r="r" b="b"/>
              <a:pathLst>
                <a:path w="2120" h="1485" extrusionOk="0">
                  <a:moveTo>
                    <a:pt x="2028" y="1"/>
                  </a:moveTo>
                  <a:cubicBezTo>
                    <a:pt x="2017" y="1"/>
                    <a:pt x="2004" y="4"/>
                    <a:pt x="1992" y="10"/>
                  </a:cubicBezTo>
                  <a:cubicBezTo>
                    <a:pt x="1692" y="210"/>
                    <a:pt x="1425" y="510"/>
                    <a:pt x="1125" y="710"/>
                  </a:cubicBezTo>
                  <a:cubicBezTo>
                    <a:pt x="791" y="977"/>
                    <a:pt x="424" y="1177"/>
                    <a:pt x="57" y="1377"/>
                  </a:cubicBezTo>
                  <a:cubicBezTo>
                    <a:pt x="0" y="1406"/>
                    <a:pt x="41" y="1484"/>
                    <a:pt x="97" y="1484"/>
                  </a:cubicBezTo>
                  <a:cubicBezTo>
                    <a:pt x="106" y="1484"/>
                    <a:pt x="115" y="1482"/>
                    <a:pt x="124" y="1478"/>
                  </a:cubicBezTo>
                  <a:cubicBezTo>
                    <a:pt x="491" y="1311"/>
                    <a:pt x="825" y="1077"/>
                    <a:pt x="1158" y="844"/>
                  </a:cubicBezTo>
                  <a:cubicBezTo>
                    <a:pt x="1458" y="644"/>
                    <a:pt x="1825" y="410"/>
                    <a:pt x="2092" y="110"/>
                  </a:cubicBezTo>
                  <a:cubicBezTo>
                    <a:pt x="2120" y="55"/>
                    <a:pt x="2080" y="1"/>
                    <a:pt x="20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0" name="Google Shape;3269;p42"/>
            <p:cNvSpPr/>
            <p:nvPr/>
          </p:nvSpPr>
          <p:spPr>
            <a:xfrm>
              <a:off x="-1248400" y="3333800"/>
              <a:ext cx="51425" cy="39675"/>
            </a:xfrm>
            <a:custGeom>
              <a:avLst/>
              <a:ahLst/>
              <a:rect l="l" t="t" r="r" b="b"/>
              <a:pathLst>
                <a:path w="2057" h="1587" extrusionOk="0">
                  <a:moveTo>
                    <a:pt x="1912" y="0"/>
                  </a:moveTo>
                  <a:cubicBezTo>
                    <a:pt x="1897" y="0"/>
                    <a:pt x="1881" y="6"/>
                    <a:pt x="1869" y="18"/>
                  </a:cubicBezTo>
                  <a:cubicBezTo>
                    <a:pt x="1602" y="285"/>
                    <a:pt x="1368" y="585"/>
                    <a:pt x="1068" y="819"/>
                  </a:cubicBezTo>
                  <a:cubicBezTo>
                    <a:pt x="735" y="1086"/>
                    <a:pt x="401" y="1319"/>
                    <a:pt x="34" y="1486"/>
                  </a:cubicBezTo>
                  <a:cubicBezTo>
                    <a:pt x="1" y="1519"/>
                    <a:pt x="34" y="1586"/>
                    <a:pt x="67" y="1586"/>
                  </a:cubicBezTo>
                  <a:cubicBezTo>
                    <a:pt x="768" y="1253"/>
                    <a:pt x="1535" y="786"/>
                    <a:pt x="2002" y="152"/>
                  </a:cubicBezTo>
                  <a:cubicBezTo>
                    <a:pt x="2056" y="98"/>
                    <a:pt x="1979" y="0"/>
                    <a:pt x="19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1" name="Google Shape;3270;p42"/>
            <p:cNvSpPr/>
            <p:nvPr/>
          </p:nvSpPr>
          <p:spPr>
            <a:xfrm>
              <a:off x="-1256325" y="3347050"/>
              <a:ext cx="65950" cy="49325"/>
            </a:xfrm>
            <a:custGeom>
              <a:avLst/>
              <a:ahLst/>
              <a:rect l="l" t="t" r="r" b="b"/>
              <a:pathLst>
                <a:path w="2638" h="1973" extrusionOk="0">
                  <a:moveTo>
                    <a:pt x="2520" y="0"/>
                  </a:moveTo>
                  <a:cubicBezTo>
                    <a:pt x="2499" y="0"/>
                    <a:pt x="2476" y="7"/>
                    <a:pt x="2453" y="22"/>
                  </a:cubicBezTo>
                  <a:cubicBezTo>
                    <a:pt x="2052" y="256"/>
                    <a:pt x="1752" y="623"/>
                    <a:pt x="1385" y="923"/>
                  </a:cubicBezTo>
                  <a:cubicBezTo>
                    <a:pt x="951" y="1256"/>
                    <a:pt x="518" y="1523"/>
                    <a:pt x="84" y="1790"/>
                  </a:cubicBezTo>
                  <a:cubicBezTo>
                    <a:pt x="0" y="1846"/>
                    <a:pt x="34" y="1972"/>
                    <a:pt x="106" y="1972"/>
                  </a:cubicBezTo>
                  <a:cubicBezTo>
                    <a:pt x="119" y="1972"/>
                    <a:pt x="135" y="1968"/>
                    <a:pt x="151" y="1957"/>
                  </a:cubicBezTo>
                  <a:cubicBezTo>
                    <a:pt x="618" y="1723"/>
                    <a:pt x="1018" y="1423"/>
                    <a:pt x="1452" y="1123"/>
                  </a:cubicBezTo>
                  <a:cubicBezTo>
                    <a:pt x="1852" y="856"/>
                    <a:pt x="2319" y="556"/>
                    <a:pt x="2586" y="122"/>
                  </a:cubicBezTo>
                  <a:cubicBezTo>
                    <a:pt x="2637" y="71"/>
                    <a:pt x="2590" y="0"/>
                    <a:pt x="25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2" name="Google Shape;3271;p42"/>
            <p:cNvSpPr/>
            <p:nvPr/>
          </p:nvSpPr>
          <p:spPr>
            <a:xfrm>
              <a:off x="-1258000" y="3358825"/>
              <a:ext cx="76875" cy="55900"/>
            </a:xfrm>
            <a:custGeom>
              <a:avLst/>
              <a:ahLst/>
              <a:rect l="l" t="t" r="r" b="b"/>
              <a:pathLst>
                <a:path w="3075" h="2236" extrusionOk="0">
                  <a:moveTo>
                    <a:pt x="2911" y="0"/>
                  </a:moveTo>
                  <a:cubicBezTo>
                    <a:pt x="2892" y="0"/>
                    <a:pt x="2872" y="6"/>
                    <a:pt x="2853" y="18"/>
                  </a:cubicBezTo>
                  <a:cubicBezTo>
                    <a:pt x="2419" y="352"/>
                    <a:pt x="2053" y="752"/>
                    <a:pt x="1619" y="1086"/>
                  </a:cubicBezTo>
                  <a:cubicBezTo>
                    <a:pt x="1119" y="1452"/>
                    <a:pt x="585" y="1753"/>
                    <a:pt x="84" y="2086"/>
                  </a:cubicBezTo>
                  <a:cubicBezTo>
                    <a:pt x="1" y="2114"/>
                    <a:pt x="34" y="2235"/>
                    <a:pt x="105" y="2235"/>
                  </a:cubicBezTo>
                  <a:cubicBezTo>
                    <a:pt x="119" y="2235"/>
                    <a:pt x="135" y="2231"/>
                    <a:pt x="151" y="2220"/>
                  </a:cubicBezTo>
                  <a:cubicBezTo>
                    <a:pt x="1152" y="1753"/>
                    <a:pt x="2319" y="1052"/>
                    <a:pt x="3020" y="185"/>
                  </a:cubicBezTo>
                  <a:cubicBezTo>
                    <a:pt x="3074" y="104"/>
                    <a:pt x="2996" y="0"/>
                    <a:pt x="29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3" name="Google Shape;3272;p42"/>
            <p:cNvSpPr/>
            <p:nvPr/>
          </p:nvSpPr>
          <p:spPr>
            <a:xfrm>
              <a:off x="-1244100" y="3371850"/>
              <a:ext cx="68575" cy="52650"/>
            </a:xfrm>
            <a:custGeom>
              <a:avLst/>
              <a:ahLst/>
              <a:rect l="l" t="t" r="r" b="b"/>
              <a:pathLst>
                <a:path w="2743" h="2106" extrusionOk="0">
                  <a:moveTo>
                    <a:pt x="2580" y="0"/>
                  </a:moveTo>
                  <a:cubicBezTo>
                    <a:pt x="2554" y="0"/>
                    <a:pt x="2526" y="10"/>
                    <a:pt x="2497" y="31"/>
                  </a:cubicBezTo>
                  <a:cubicBezTo>
                    <a:pt x="1697" y="731"/>
                    <a:pt x="963" y="1432"/>
                    <a:pt x="29" y="1999"/>
                  </a:cubicBezTo>
                  <a:cubicBezTo>
                    <a:pt x="0" y="2028"/>
                    <a:pt x="46" y="2106"/>
                    <a:pt x="101" y="2106"/>
                  </a:cubicBezTo>
                  <a:cubicBezTo>
                    <a:pt x="110" y="2106"/>
                    <a:pt x="120" y="2104"/>
                    <a:pt x="129" y="2099"/>
                  </a:cubicBezTo>
                  <a:cubicBezTo>
                    <a:pt x="996" y="1565"/>
                    <a:pt x="1897" y="965"/>
                    <a:pt x="2664" y="231"/>
                  </a:cubicBezTo>
                  <a:cubicBezTo>
                    <a:pt x="2743" y="126"/>
                    <a:pt x="2677" y="0"/>
                    <a:pt x="2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4" name="Google Shape;3273;p42"/>
            <p:cNvSpPr/>
            <p:nvPr/>
          </p:nvSpPr>
          <p:spPr>
            <a:xfrm>
              <a:off x="-1237075" y="3386325"/>
              <a:ext cx="55950" cy="49300"/>
            </a:xfrm>
            <a:custGeom>
              <a:avLst/>
              <a:ahLst/>
              <a:rect l="l" t="t" r="r" b="b"/>
              <a:pathLst>
                <a:path w="2238" h="1972" extrusionOk="0">
                  <a:moveTo>
                    <a:pt x="2105" y="1"/>
                  </a:moveTo>
                  <a:cubicBezTo>
                    <a:pt x="2087" y="1"/>
                    <a:pt x="2068" y="6"/>
                    <a:pt x="2049" y="19"/>
                  </a:cubicBezTo>
                  <a:cubicBezTo>
                    <a:pt x="1716" y="319"/>
                    <a:pt x="1449" y="686"/>
                    <a:pt x="1115" y="986"/>
                  </a:cubicBezTo>
                  <a:cubicBezTo>
                    <a:pt x="782" y="1286"/>
                    <a:pt x="448" y="1553"/>
                    <a:pt x="81" y="1820"/>
                  </a:cubicBezTo>
                  <a:cubicBezTo>
                    <a:pt x="0" y="1874"/>
                    <a:pt x="72" y="1972"/>
                    <a:pt x="156" y="1972"/>
                  </a:cubicBezTo>
                  <a:cubicBezTo>
                    <a:pt x="175" y="1972"/>
                    <a:pt x="196" y="1966"/>
                    <a:pt x="215" y="1954"/>
                  </a:cubicBezTo>
                  <a:cubicBezTo>
                    <a:pt x="615" y="1720"/>
                    <a:pt x="982" y="1420"/>
                    <a:pt x="1316" y="1120"/>
                  </a:cubicBezTo>
                  <a:cubicBezTo>
                    <a:pt x="1616" y="819"/>
                    <a:pt x="1983" y="553"/>
                    <a:pt x="2183" y="186"/>
                  </a:cubicBezTo>
                  <a:cubicBezTo>
                    <a:pt x="2237" y="104"/>
                    <a:pt x="2181" y="1"/>
                    <a:pt x="21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5" name="Google Shape;3274;p42"/>
            <p:cNvSpPr/>
            <p:nvPr/>
          </p:nvSpPr>
          <p:spPr>
            <a:xfrm>
              <a:off x="-1386800" y="3133025"/>
              <a:ext cx="15850" cy="14800"/>
            </a:xfrm>
            <a:custGeom>
              <a:avLst/>
              <a:ahLst/>
              <a:rect l="l" t="t" r="r" b="b"/>
              <a:pathLst>
                <a:path w="634" h="592" extrusionOk="0">
                  <a:moveTo>
                    <a:pt x="17" y="1"/>
                  </a:moveTo>
                  <a:cubicBezTo>
                    <a:pt x="1" y="1"/>
                    <a:pt x="6" y="44"/>
                    <a:pt x="33" y="44"/>
                  </a:cubicBezTo>
                  <a:cubicBezTo>
                    <a:pt x="300" y="110"/>
                    <a:pt x="466" y="311"/>
                    <a:pt x="566" y="577"/>
                  </a:cubicBezTo>
                  <a:cubicBezTo>
                    <a:pt x="576" y="587"/>
                    <a:pt x="586" y="591"/>
                    <a:pt x="595" y="591"/>
                  </a:cubicBezTo>
                  <a:cubicBezTo>
                    <a:pt x="617" y="591"/>
                    <a:pt x="633" y="568"/>
                    <a:pt x="633" y="544"/>
                  </a:cubicBezTo>
                  <a:cubicBezTo>
                    <a:pt x="533" y="277"/>
                    <a:pt x="333" y="77"/>
                    <a:pt x="33" y="10"/>
                  </a:cubicBezTo>
                  <a:cubicBezTo>
                    <a:pt x="26" y="4"/>
                    <a:pt x="21" y="1"/>
                    <a:pt x="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6" name="Google Shape;3275;p42"/>
            <p:cNvSpPr/>
            <p:nvPr/>
          </p:nvSpPr>
          <p:spPr>
            <a:xfrm>
              <a:off x="-1336325" y="3180575"/>
              <a:ext cx="42775" cy="40725"/>
            </a:xfrm>
            <a:custGeom>
              <a:avLst/>
              <a:ahLst/>
              <a:rect l="l" t="t" r="r" b="b"/>
              <a:pathLst>
                <a:path w="1711" h="1629" extrusionOk="0">
                  <a:moveTo>
                    <a:pt x="1589" y="1"/>
                  </a:moveTo>
                  <a:cubicBezTo>
                    <a:pt x="1575" y="1"/>
                    <a:pt x="1562" y="4"/>
                    <a:pt x="1550" y="10"/>
                  </a:cubicBezTo>
                  <a:cubicBezTo>
                    <a:pt x="1316" y="243"/>
                    <a:pt x="1116" y="543"/>
                    <a:pt x="882" y="810"/>
                  </a:cubicBezTo>
                  <a:cubicBezTo>
                    <a:pt x="616" y="1044"/>
                    <a:pt x="349" y="1277"/>
                    <a:pt x="82" y="1477"/>
                  </a:cubicBezTo>
                  <a:cubicBezTo>
                    <a:pt x="1" y="1531"/>
                    <a:pt x="51" y="1629"/>
                    <a:pt x="126" y="1629"/>
                  </a:cubicBezTo>
                  <a:cubicBezTo>
                    <a:pt x="144" y="1629"/>
                    <a:pt x="163" y="1624"/>
                    <a:pt x="182" y="1611"/>
                  </a:cubicBezTo>
                  <a:cubicBezTo>
                    <a:pt x="716" y="1244"/>
                    <a:pt x="1416" y="710"/>
                    <a:pt x="1683" y="110"/>
                  </a:cubicBezTo>
                  <a:cubicBezTo>
                    <a:pt x="1710" y="55"/>
                    <a:pt x="1649" y="1"/>
                    <a:pt x="15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7" name="Google Shape;3276;p42"/>
            <p:cNvSpPr/>
            <p:nvPr/>
          </p:nvSpPr>
          <p:spPr>
            <a:xfrm>
              <a:off x="-1333075" y="3187250"/>
              <a:ext cx="48700" cy="43325"/>
            </a:xfrm>
            <a:custGeom>
              <a:avLst/>
              <a:ahLst/>
              <a:rect l="l" t="t" r="r" b="b"/>
              <a:pathLst>
                <a:path w="1948" h="1733" extrusionOk="0">
                  <a:moveTo>
                    <a:pt x="1874" y="1"/>
                  </a:moveTo>
                  <a:cubicBezTo>
                    <a:pt x="1867" y="1"/>
                    <a:pt x="1859" y="3"/>
                    <a:pt x="1853" y="10"/>
                  </a:cubicBezTo>
                  <a:cubicBezTo>
                    <a:pt x="1553" y="276"/>
                    <a:pt x="1286" y="610"/>
                    <a:pt x="986" y="877"/>
                  </a:cubicBezTo>
                  <a:cubicBezTo>
                    <a:pt x="719" y="1144"/>
                    <a:pt x="386" y="1377"/>
                    <a:pt x="52" y="1611"/>
                  </a:cubicBezTo>
                  <a:cubicBezTo>
                    <a:pt x="1" y="1662"/>
                    <a:pt x="48" y="1733"/>
                    <a:pt x="103" y="1733"/>
                  </a:cubicBezTo>
                  <a:cubicBezTo>
                    <a:pt x="119" y="1733"/>
                    <a:pt x="137" y="1726"/>
                    <a:pt x="152" y="1711"/>
                  </a:cubicBezTo>
                  <a:cubicBezTo>
                    <a:pt x="786" y="1277"/>
                    <a:pt x="1520" y="777"/>
                    <a:pt x="1920" y="110"/>
                  </a:cubicBezTo>
                  <a:cubicBezTo>
                    <a:pt x="1947" y="55"/>
                    <a:pt x="1908" y="1"/>
                    <a:pt x="18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8" name="Google Shape;3277;p42"/>
            <p:cNvSpPr/>
            <p:nvPr/>
          </p:nvSpPr>
          <p:spPr>
            <a:xfrm>
              <a:off x="-1301450" y="3193450"/>
              <a:ext cx="26750" cy="26800"/>
            </a:xfrm>
            <a:custGeom>
              <a:avLst/>
              <a:ahLst/>
              <a:rect l="l" t="t" r="r" b="b"/>
              <a:pathLst>
                <a:path w="1070" h="1072" extrusionOk="0">
                  <a:moveTo>
                    <a:pt x="984" y="1"/>
                  </a:moveTo>
                  <a:cubicBezTo>
                    <a:pt x="964" y="1"/>
                    <a:pt x="941" y="9"/>
                    <a:pt x="922" y="28"/>
                  </a:cubicBezTo>
                  <a:cubicBezTo>
                    <a:pt x="688" y="395"/>
                    <a:pt x="421" y="729"/>
                    <a:pt x="55" y="996"/>
                  </a:cubicBezTo>
                  <a:cubicBezTo>
                    <a:pt x="1" y="1023"/>
                    <a:pt x="34" y="1072"/>
                    <a:pt x="84" y="1072"/>
                  </a:cubicBezTo>
                  <a:cubicBezTo>
                    <a:pt x="96" y="1072"/>
                    <a:pt x="109" y="1069"/>
                    <a:pt x="121" y="1062"/>
                  </a:cubicBezTo>
                  <a:cubicBezTo>
                    <a:pt x="488" y="829"/>
                    <a:pt x="822" y="495"/>
                    <a:pt x="1022" y="95"/>
                  </a:cubicBezTo>
                  <a:cubicBezTo>
                    <a:pt x="1069" y="48"/>
                    <a:pt x="1033" y="1"/>
                    <a:pt x="9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899" name="Google Shape;3278;p42"/>
            <p:cNvSpPr/>
            <p:nvPr/>
          </p:nvSpPr>
          <p:spPr>
            <a:xfrm>
              <a:off x="-1301975" y="3203000"/>
              <a:ext cx="36925" cy="36250"/>
            </a:xfrm>
            <a:custGeom>
              <a:avLst/>
              <a:ahLst/>
              <a:rect l="l" t="t" r="r" b="b"/>
              <a:pathLst>
                <a:path w="1477" h="1450" extrusionOk="0">
                  <a:moveTo>
                    <a:pt x="1423" y="0"/>
                  </a:moveTo>
                  <a:cubicBezTo>
                    <a:pt x="1410" y="0"/>
                    <a:pt x="1394" y="4"/>
                    <a:pt x="1376" y="13"/>
                  </a:cubicBezTo>
                  <a:cubicBezTo>
                    <a:pt x="1143" y="147"/>
                    <a:pt x="976" y="380"/>
                    <a:pt x="776" y="614"/>
                  </a:cubicBezTo>
                  <a:cubicBezTo>
                    <a:pt x="543" y="847"/>
                    <a:pt x="309" y="1047"/>
                    <a:pt x="76" y="1281"/>
                  </a:cubicBezTo>
                  <a:cubicBezTo>
                    <a:pt x="1" y="1356"/>
                    <a:pt x="57" y="1450"/>
                    <a:pt x="118" y="1450"/>
                  </a:cubicBezTo>
                  <a:cubicBezTo>
                    <a:pt x="138" y="1450"/>
                    <a:pt x="159" y="1439"/>
                    <a:pt x="176" y="1414"/>
                  </a:cubicBezTo>
                  <a:cubicBezTo>
                    <a:pt x="442" y="1181"/>
                    <a:pt x="676" y="947"/>
                    <a:pt x="909" y="680"/>
                  </a:cubicBezTo>
                  <a:cubicBezTo>
                    <a:pt x="1110" y="514"/>
                    <a:pt x="1343" y="314"/>
                    <a:pt x="1477" y="80"/>
                  </a:cubicBezTo>
                  <a:cubicBezTo>
                    <a:pt x="1477" y="31"/>
                    <a:pt x="1459" y="0"/>
                    <a:pt x="1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0" name="Google Shape;3279;p42"/>
            <p:cNvSpPr/>
            <p:nvPr/>
          </p:nvSpPr>
          <p:spPr>
            <a:xfrm>
              <a:off x="-1299025" y="3209300"/>
              <a:ext cx="39575" cy="41750"/>
            </a:xfrm>
            <a:custGeom>
              <a:avLst/>
              <a:ahLst/>
              <a:rect l="l" t="t" r="r" b="b"/>
              <a:pathLst>
                <a:path w="1583" h="1670" extrusionOk="0">
                  <a:moveTo>
                    <a:pt x="1474" y="1"/>
                  </a:moveTo>
                  <a:cubicBezTo>
                    <a:pt x="1453" y="1"/>
                    <a:pt x="1435" y="9"/>
                    <a:pt x="1425" y="28"/>
                  </a:cubicBezTo>
                  <a:cubicBezTo>
                    <a:pt x="992" y="595"/>
                    <a:pt x="625" y="1096"/>
                    <a:pt x="58" y="1563"/>
                  </a:cubicBezTo>
                  <a:cubicBezTo>
                    <a:pt x="0" y="1591"/>
                    <a:pt x="66" y="1669"/>
                    <a:pt x="128" y="1669"/>
                  </a:cubicBezTo>
                  <a:cubicBezTo>
                    <a:pt x="138" y="1669"/>
                    <a:pt x="148" y="1667"/>
                    <a:pt x="158" y="1663"/>
                  </a:cubicBezTo>
                  <a:cubicBezTo>
                    <a:pt x="691" y="1262"/>
                    <a:pt x="1258" y="729"/>
                    <a:pt x="1559" y="95"/>
                  </a:cubicBezTo>
                  <a:cubicBezTo>
                    <a:pt x="1582" y="48"/>
                    <a:pt x="1522" y="1"/>
                    <a:pt x="14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1" name="Google Shape;3280;p42"/>
            <p:cNvSpPr/>
            <p:nvPr/>
          </p:nvSpPr>
          <p:spPr>
            <a:xfrm>
              <a:off x="-1309875" y="3222875"/>
              <a:ext cx="62025" cy="58200"/>
            </a:xfrm>
            <a:custGeom>
              <a:avLst/>
              <a:ahLst/>
              <a:rect l="l" t="t" r="r" b="b"/>
              <a:pathLst>
                <a:path w="2481" h="2328" extrusionOk="0">
                  <a:moveTo>
                    <a:pt x="2319" y="1"/>
                  </a:moveTo>
                  <a:cubicBezTo>
                    <a:pt x="2299" y="1"/>
                    <a:pt x="2279" y="6"/>
                    <a:pt x="2260" y="19"/>
                  </a:cubicBezTo>
                  <a:cubicBezTo>
                    <a:pt x="1526" y="753"/>
                    <a:pt x="859" y="1520"/>
                    <a:pt x="58" y="2220"/>
                  </a:cubicBezTo>
                  <a:cubicBezTo>
                    <a:pt x="1" y="2249"/>
                    <a:pt x="67" y="2327"/>
                    <a:pt x="129" y="2327"/>
                  </a:cubicBezTo>
                  <a:cubicBezTo>
                    <a:pt x="139" y="2327"/>
                    <a:pt x="149" y="2325"/>
                    <a:pt x="158" y="2321"/>
                  </a:cubicBezTo>
                  <a:cubicBezTo>
                    <a:pt x="959" y="1687"/>
                    <a:pt x="1793" y="986"/>
                    <a:pt x="2426" y="152"/>
                  </a:cubicBezTo>
                  <a:cubicBezTo>
                    <a:pt x="2480" y="98"/>
                    <a:pt x="2403" y="1"/>
                    <a:pt x="23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2" name="Google Shape;3281;p42"/>
            <p:cNvSpPr/>
            <p:nvPr/>
          </p:nvSpPr>
          <p:spPr>
            <a:xfrm>
              <a:off x="-1295600" y="3232300"/>
              <a:ext cx="55675" cy="53225"/>
            </a:xfrm>
            <a:custGeom>
              <a:avLst/>
              <a:ahLst/>
              <a:rect l="l" t="t" r="r" b="b"/>
              <a:pathLst>
                <a:path w="2227" h="2129" extrusionOk="0">
                  <a:moveTo>
                    <a:pt x="2085" y="1"/>
                  </a:moveTo>
                  <a:cubicBezTo>
                    <a:pt x="2053" y="1"/>
                    <a:pt x="2018" y="13"/>
                    <a:pt x="1989" y="42"/>
                  </a:cubicBezTo>
                  <a:cubicBezTo>
                    <a:pt x="1388" y="743"/>
                    <a:pt x="788" y="1410"/>
                    <a:pt x="54" y="1977"/>
                  </a:cubicBezTo>
                  <a:cubicBezTo>
                    <a:pt x="0" y="2031"/>
                    <a:pt x="55" y="2128"/>
                    <a:pt x="114" y="2128"/>
                  </a:cubicBezTo>
                  <a:cubicBezTo>
                    <a:pt x="127" y="2128"/>
                    <a:pt x="141" y="2123"/>
                    <a:pt x="154" y="2110"/>
                  </a:cubicBezTo>
                  <a:cubicBezTo>
                    <a:pt x="888" y="1543"/>
                    <a:pt x="1622" y="909"/>
                    <a:pt x="2156" y="142"/>
                  </a:cubicBezTo>
                  <a:cubicBezTo>
                    <a:pt x="2226" y="71"/>
                    <a:pt x="2164" y="1"/>
                    <a:pt x="20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3" name="Google Shape;3282;p42"/>
            <p:cNvSpPr/>
            <p:nvPr/>
          </p:nvSpPr>
          <p:spPr>
            <a:xfrm>
              <a:off x="-1269750" y="3248850"/>
              <a:ext cx="28650" cy="26675"/>
            </a:xfrm>
            <a:custGeom>
              <a:avLst/>
              <a:ahLst/>
              <a:rect l="l" t="t" r="r" b="b"/>
              <a:pathLst>
                <a:path w="1146" h="1067" extrusionOk="0">
                  <a:moveTo>
                    <a:pt x="1073" y="1"/>
                  </a:moveTo>
                  <a:cubicBezTo>
                    <a:pt x="1057" y="1"/>
                    <a:pt x="1039" y="5"/>
                    <a:pt x="1021" y="14"/>
                  </a:cubicBezTo>
                  <a:cubicBezTo>
                    <a:pt x="855" y="147"/>
                    <a:pt x="721" y="314"/>
                    <a:pt x="554" y="481"/>
                  </a:cubicBezTo>
                  <a:cubicBezTo>
                    <a:pt x="421" y="648"/>
                    <a:pt x="254" y="781"/>
                    <a:pt x="54" y="915"/>
                  </a:cubicBezTo>
                  <a:cubicBezTo>
                    <a:pt x="0" y="969"/>
                    <a:pt x="55" y="1066"/>
                    <a:pt x="131" y="1066"/>
                  </a:cubicBezTo>
                  <a:cubicBezTo>
                    <a:pt x="149" y="1066"/>
                    <a:pt x="168" y="1061"/>
                    <a:pt x="188" y="1048"/>
                  </a:cubicBezTo>
                  <a:cubicBezTo>
                    <a:pt x="354" y="881"/>
                    <a:pt x="554" y="748"/>
                    <a:pt x="721" y="548"/>
                  </a:cubicBezTo>
                  <a:cubicBezTo>
                    <a:pt x="888" y="414"/>
                    <a:pt x="1055" y="281"/>
                    <a:pt x="1122" y="81"/>
                  </a:cubicBezTo>
                  <a:cubicBezTo>
                    <a:pt x="1146" y="32"/>
                    <a:pt x="1117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4" name="Google Shape;3283;p42"/>
            <p:cNvSpPr/>
            <p:nvPr/>
          </p:nvSpPr>
          <p:spPr>
            <a:xfrm>
              <a:off x="-1258750" y="3270525"/>
              <a:ext cx="17875" cy="18575"/>
            </a:xfrm>
            <a:custGeom>
              <a:avLst/>
              <a:ahLst/>
              <a:rect l="l" t="t" r="r" b="b"/>
              <a:pathLst>
                <a:path w="715" h="743" extrusionOk="0">
                  <a:moveTo>
                    <a:pt x="650" y="0"/>
                  </a:moveTo>
                  <a:cubicBezTo>
                    <a:pt x="637" y="0"/>
                    <a:pt x="625" y="4"/>
                    <a:pt x="615" y="14"/>
                  </a:cubicBezTo>
                  <a:cubicBezTo>
                    <a:pt x="448" y="181"/>
                    <a:pt x="315" y="381"/>
                    <a:pt x="81" y="515"/>
                  </a:cubicBezTo>
                  <a:cubicBezTo>
                    <a:pt x="0" y="596"/>
                    <a:pt x="72" y="742"/>
                    <a:pt x="173" y="742"/>
                  </a:cubicBezTo>
                  <a:cubicBezTo>
                    <a:pt x="197" y="742"/>
                    <a:pt x="222" y="734"/>
                    <a:pt x="248" y="715"/>
                  </a:cubicBezTo>
                  <a:cubicBezTo>
                    <a:pt x="481" y="548"/>
                    <a:pt x="682" y="348"/>
                    <a:pt x="715" y="48"/>
                  </a:cubicBezTo>
                  <a:cubicBezTo>
                    <a:pt x="715" y="24"/>
                    <a:pt x="682" y="0"/>
                    <a:pt x="6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5" name="Google Shape;3284;p42"/>
            <p:cNvSpPr/>
            <p:nvPr/>
          </p:nvSpPr>
          <p:spPr>
            <a:xfrm>
              <a:off x="-1870250" y="3131600"/>
              <a:ext cx="58975" cy="45775"/>
            </a:xfrm>
            <a:custGeom>
              <a:avLst/>
              <a:ahLst/>
              <a:rect l="l" t="t" r="r" b="b"/>
              <a:pathLst>
                <a:path w="2359" h="1831" extrusionOk="0">
                  <a:moveTo>
                    <a:pt x="2259" y="1"/>
                  </a:moveTo>
                  <a:cubicBezTo>
                    <a:pt x="1325" y="34"/>
                    <a:pt x="424" y="1001"/>
                    <a:pt x="24" y="1769"/>
                  </a:cubicBezTo>
                  <a:cubicBezTo>
                    <a:pt x="1" y="1792"/>
                    <a:pt x="41" y="1830"/>
                    <a:pt x="79" y="1830"/>
                  </a:cubicBezTo>
                  <a:cubicBezTo>
                    <a:pt x="97" y="1830"/>
                    <a:pt x="113" y="1823"/>
                    <a:pt x="124" y="1802"/>
                  </a:cubicBezTo>
                  <a:cubicBezTo>
                    <a:pt x="391" y="1402"/>
                    <a:pt x="757" y="1068"/>
                    <a:pt x="1124" y="768"/>
                  </a:cubicBezTo>
                  <a:cubicBezTo>
                    <a:pt x="1491" y="501"/>
                    <a:pt x="1925" y="368"/>
                    <a:pt x="2292" y="101"/>
                  </a:cubicBezTo>
                  <a:cubicBezTo>
                    <a:pt x="2359" y="67"/>
                    <a:pt x="2292" y="1"/>
                    <a:pt x="22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6" name="Google Shape;3285;p42"/>
            <p:cNvSpPr/>
            <p:nvPr/>
          </p:nvSpPr>
          <p:spPr>
            <a:xfrm>
              <a:off x="-1848425" y="3136225"/>
              <a:ext cx="50500" cy="35150"/>
            </a:xfrm>
            <a:custGeom>
              <a:avLst/>
              <a:ahLst/>
              <a:rect l="l" t="t" r="r" b="b"/>
              <a:pathLst>
                <a:path w="2020" h="1406" extrusionOk="0">
                  <a:moveTo>
                    <a:pt x="1764" y="0"/>
                  </a:moveTo>
                  <a:cubicBezTo>
                    <a:pt x="1519" y="0"/>
                    <a:pt x="1271" y="217"/>
                    <a:pt x="1085" y="349"/>
                  </a:cubicBezTo>
                  <a:cubicBezTo>
                    <a:pt x="685" y="616"/>
                    <a:pt x="351" y="950"/>
                    <a:pt x="51" y="1283"/>
                  </a:cubicBezTo>
                  <a:cubicBezTo>
                    <a:pt x="0" y="1335"/>
                    <a:pt x="47" y="1405"/>
                    <a:pt x="102" y="1405"/>
                  </a:cubicBezTo>
                  <a:cubicBezTo>
                    <a:pt x="119" y="1405"/>
                    <a:pt x="136" y="1399"/>
                    <a:pt x="151" y="1383"/>
                  </a:cubicBezTo>
                  <a:cubicBezTo>
                    <a:pt x="385" y="1183"/>
                    <a:pt x="618" y="983"/>
                    <a:pt x="852" y="783"/>
                  </a:cubicBezTo>
                  <a:cubicBezTo>
                    <a:pt x="1108" y="591"/>
                    <a:pt x="1518" y="214"/>
                    <a:pt x="1846" y="214"/>
                  </a:cubicBezTo>
                  <a:cubicBezTo>
                    <a:pt x="1859" y="214"/>
                    <a:pt x="1873" y="215"/>
                    <a:pt x="1886" y="216"/>
                  </a:cubicBezTo>
                  <a:cubicBezTo>
                    <a:pt x="1953" y="216"/>
                    <a:pt x="2019" y="116"/>
                    <a:pt x="1953" y="49"/>
                  </a:cubicBezTo>
                  <a:cubicBezTo>
                    <a:pt x="1891" y="15"/>
                    <a:pt x="1828" y="0"/>
                    <a:pt x="17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7" name="Google Shape;3286;p42"/>
            <p:cNvSpPr/>
            <p:nvPr/>
          </p:nvSpPr>
          <p:spPr>
            <a:xfrm>
              <a:off x="-1835825" y="3147325"/>
              <a:ext cx="41800" cy="28950"/>
            </a:xfrm>
            <a:custGeom>
              <a:avLst/>
              <a:ahLst/>
              <a:rect l="l" t="t" r="r" b="b"/>
              <a:pathLst>
                <a:path w="1672" h="1158" extrusionOk="0">
                  <a:moveTo>
                    <a:pt x="1546" y="0"/>
                  </a:moveTo>
                  <a:cubicBezTo>
                    <a:pt x="1537" y="0"/>
                    <a:pt x="1526" y="2"/>
                    <a:pt x="1515" y="5"/>
                  </a:cubicBezTo>
                  <a:cubicBezTo>
                    <a:pt x="1248" y="105"/>
                    <a:pt x="1015" y="306"/>
                    <a:pt x="815" y="472"/>
                  </a:cubicBezTo>
                  <a:cubicBezTo>
                    <a:pt x="548" y="639"/>
                    <a:pt x="314" y="806"/>
                    <a:pt x="81" y="1006"/>
                  </a:cubicBezTo>
                  <a:cubicBezTo>
                    <a:pt x="0" y="1060"/>
                    <a:pt x="72" y="1158"/>
                    <a:pt x="155" y="1158"/>
                  </a:cubicBezTo>
                  <a:cubicBezTo>
                    <a:pt x="175" y="1158"/>
                    <a:pt x="195" y="1152"/>
                    <a:pt x="214" y="1140"/>
                  </a:cubicBezTo>
                  <a:cubicBezTo>
                    <a:pt x="448" y="973"/>
                    <a:pt x="648" y="806"/>
                    <a:pt x="882" y="639"/>
                  </a:cubicBezTo>
                  <a:cubicBezTo>
                    <a:pt x="1115" y="506"/>
                    <a:pt x="1382" y="372"/>
                    <a:pt x="1582" y="172"/>
                  </a:cubicBezTo>
                  <a:cubicBezTo>
                    <a:pt x="1671" y="113"/>
                    <a:pt x="1628" y="0"/>
                    <a:pt x="1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8" name="Google Shape;3287;p42"/>
            <p:cNvSpPr/>
            <p:nvPr/>
          </p:nvSpPr>
          <p:spPr>
            <a:xfrm>
              <a:off x="-1841900" y="3157275"/>
              <a:ext cx="57325" cy="47600"/>
            </a:xfrm>
            <a:custGeom>
              <a:avLst/>
              <a:ahLst/>
              <a:rect l="l" t="t" r="r" b="b"/>
              <a:pathLst>
                <a:path w="2293" h="1904" extrusionOk="0">
                  <a:moveTo>
                    <a:pt x="2063" y="0"/>
                  </a:moveTo>
                  <a:cubicBezTo>
                    <a:pt x="1680" y="0"/>
                    <a:pt x="1402" y="361"/>
                    <a:pt x="1125" y="608"/>
                  </a:cubicBezTo>
                  <a:cubicBezTo>
                    <a:pt x="691" y="975"/>
                    <a:pt x="324" y="1342"/>
                    <a:pt x="24" y="1809"/>
                  </a:cubicBezTo>
                  <a:cubicBezTo>
                    <a:pt x="0" y="1856"/>
                    <a:pt x="43" y="1903"/>
                    <a:pt x="82" y="1903"/>
                  </a:cubicBezTo>
                  <a:cubicBezTo>
                    <a:pt x="99" y="1903"/>
                    <a:pt x="114" y="1895"/>
                    <a:pt x="124" y="1876"/>
                  </a:cubicBezTo>
                  <a:cubicBezTo>
                    <a:pt x="391" y="1509"/>
                    <a:pt x="691" y="1175"/>
                    <a:pt x="1024" y="908"/>
                  </a:cubicBezTo>
                  <a:cubicBezTo>
                    <a:pt x="1358" y="608"/>
                    <a:pt x="1725" y="241"/>
                    <a:pt x="2192" y="174"/>
                  </a:cubicBezTo>
                  <a:cubicBezTo>
                    <a:pt x="2292" y="174"/>
                    <a:pt x="2259" y="8"/>
                    <a:pt x="2159" y="8"/>
                  </a:cubicBezTo>
                  <a:cubicBezTo>
                    <a:pt x="2126" y="3"/>
                    <a:pt x="2094" y="0"/>
                    <a:pt x="20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09" name="Google Shape;3288;p42"/>
            <p:cNvSpPr/>
            <p:nvPr/>
          </p:nvSpPr>
          <p:spPr>
            <a:xfrm>
              <a:off x="-1821950" y="3170475"/>
              <a:ext cx="36525" cy="30925"/>
            </a:xfrm>
            <a:custGeom>
              <a:avLst/>
              <a:ahLst/>
              <a:rect l="l" t="t" r="r" b="b"/>
              <a:pathLst>
                <a:path w="1461" h="1237" extrusionOk="0">
                  <a:moveTo>
                    <a:pt x="1324" y="0"/>
                  </a:moveTo>
                  <a:cubicBezTo>
                    <a:pt x="1115" y="0"/>
                    <a:pt x="971" y="169"/>
                    <a:pt x="827" y="314"/>
                  </a:cubicBezTo>
                  <a:cubicBezTo>
                    <a:pt x="560" y="547"/>
                    <a:pt x="293" y="847"/>
                    <a:pt x="26" y="1114"/>
                  </a:cubicBezTo>
                  <a:cubicBezTo>
                    <a:pt x="1" y="1165"/>
                    <a:pt x="54" y="1236"/>
                    <a:pt x="95" y="1236"/>
                  </a:cubicBezTo>
                  <a:cubicBezTo>
                    <a:pt x="107" y="1236"/>
                    <a:pt x="119" y="1230"/>
                    <a:pt x="126" y="1214"/>
                  </a:cubicBezTo>
                  <a:cubicBezTo>
                    <a:pt x="493" y="814"/>
                    <a:pt x="927" y="314"/>
                    <a:pt x="1427" y="113"/>
                  </a:cubicBezTo>
                  <a:cubicBezTo>
                    <a:pt x="1461" y="80"/>
                    <a:pt x="1461" y="13"/>
                    <a:pt x="1427" y="13"/>
                  </a:cubicBezTo>
                  <a:cubicBezTo>
                    <a:pt x="1391" y="4"/>
                    <a:pt x="1357" y="0"/>
                    <a:pt x="13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0" name="Google Shape;3289;p42"/>
            <p:cNvSpPr/>
            <p:nvPr/>
          </p:nvSpPr>
          <p:spPr>
            <a:xfrm>
              <a:off x="-1810150" y="3179750"/>
              <a:ext cx="27900" cy="24875"/>
            </a:xfrm>
            <a:custGeom>
              <a:avLst/>
              <a:ahLst/>
              <a:rect l="l" t="t" r="r" b="b"/>
              <a:pathLst>
                <a:path w="1116" h="995" extrusionOk="0">
                  <a:moveTo>
                    <a:pt x="1056" y="0"/>
                  </a:moveTo>
                  <a:cubicBezTo>
                    <a:pt x="1046" y="0"/>
                    <a:pt x="1035" y="3"/>
                    <a:pt x="1022" y="9"/>
                  </a:cubicBezTo>
                  <a:cubicBezTo>
                    <a:pt x="855" y="76"/>
                    <a:pt x="688" y="243"/>
                    <a:pt x="555" y="376"/>
                  </a:cubicBezTo>
                  <a:cubicBezTo>
                    <a:pt x="355" y="510"/>
                    <a:pt x="221" y="676"/>
                    <a:pt x="55" y="843"/>
                  </a:cubicBezTo>
                  <a:cubicBezTo>
                    <a:pt x="1" y="897"/>
                    <a:pt x="56" y="995"/>
                    <a:pt x="114" y="995"/>
                  </a:cubicBezTo>
                  <a:cubicBezTo>
                    <a:pt x="128" y="995"/>
                    <a:pt x="142" y="989"/>
                    <a:pt x="155" y="977"/>
                  </a:cubicBezTo>
                  <a:cubicBezTo>
                    <a:pt x="322" y="810"/>
                    <a:pt x="455" y="643"/>
                    <a:pt x="655" y="510"/>
                  </a:cubicBezTo>
                  <a:cubicBezTo>
                    <a:pt x="789" y="376"/>
                    <a:pt x="989" y="243"/>
                    <a:pt x="1089" y="76"/>
                  </a:cubicBezTo>
                  <a:cubicBezTo>
                    <a:pt x="1116" y="49"/>
                    <a:pt x="1099" y="0"/>
                    <a:pt x="1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1" name="Google Shape;3290;p42"/>
            <p:cNvSpPr/>
            <p:nvPr/>
          </p:nvSpPr>
          <p:spPr>
            <a:xfrm>
              <a:off x="-1804225" y="3188925"/>
              <a:ext cx="24475" cy="19975"/>
            </a:xfrm>
            <a:custGeom>
              <a:avLst/>
              <a:ahLst/>
              <a:rect l="l" t="t" r="r" b="b"/>
              <a:pathLst>
                <a:path w="979" h="799" extrusionOk="0">
                  <a:moveTo>
                    <a:pt x="937" y="0"/>
                  </a:moveTo>
                  <a:cubicBezTo>
                    <a:pt x="931" y="0"/>
                    <a:pt x="925" y="3"/>
                    <a:pt x="918" y="9"/>
                  </a:cubicBezTo>
                  <a:cubicBezTo>
                    <a:pt x="752" y="76"/>
                    <a:pt x="618" y="209"/>
                    <a:pt x="485" y="309"/>
                  </a:cubicBezTo>
                  <a:cubicBezTo>
                    <a:pt x="351" y="443"/>
                    <a:pt x="185" y="576"/>
                    <a:pt x="51" y="710"/>
                  </a:cubicBezTo>
                  <a:cubicBezTo>
                    <a:pt x="1" y="735"/>
                    <a:pt x="27" y="799"/>
                    <a:pt x="72" y="799"/>
                  </a:cubicBezTo>
                  <a:cubicBezTo>
                    <a:pt x="86" y="799"/>
                    <a:pt x="102" y="792"/>
                    <a:pt x="118" y="776"/>
                  </a:cubicBezTo>
                  <a:cubicBezTo>
                    <a:pt x="251" y="676"/>
                    <a:pt x="418" y="543"/>
                    <a:pt x="585" y="410"/>
                  </a:cubicBezTo>
                  <a:cubicBezTo>
                    <a:pt x="718" y="309"/>
                    <a:pt x="852" y="209"/>
                    <a:pt x="952" y="76"/>
                  </a:cubicBezTo>
                  <a:cubicBezTo>
                    <a:pt x="979" y="49"/>
                    <a:pt x="962" y="0"/>
                    <a:pt x="9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2" name="Google Shape;3291;p42"/>
            <p:cNvSpPr/>
            <p:nvPr/>
          </p:nvSpPr>
          <p:spPr>
            <a:xfrm>
              <a:off x="-1797575" y="3194975"/>
              <a:ext cx="24675" cy="21425"/>
            </a:xfrm>
            <a:custGeom>
              <a:avLst/>
              <a:ahLst/>
              <a:rect l="l" t="t" r="r" b="b"/>
              <a:pathLst>
                <a:path w="987" h="857" extrusionOk="0">
                  <a:moveTo>
                    <a:pt x="919" y="1"/>
                  </a:moveTo>
                  <a:cubicBezTo>
                    <a:pt x="753" y="1"/>
                    <a:pt x="586" y="201"/>
                    <a:pt x="486" y="301"/>
                  </a:cubicBezTo>
                  <a:cubicBezTo>
                    <a:pt x="319" y="434"/>
                    <a:pt x="185" y="568"/>
                    <a:pt x="52" y="701"/>
                  </a:cubicBezTo>
                  <a:cubicBezTo>
                    <a:pt x="0" y="779"/>
                    <a:pt x="69" y="856"/>
                    <a:pt x="133" y="856"/>
                  </a:cubicBezTo>
                  <a:cubicBezTo>
                    <a:pt x="152" y="856"/>
                    <a:pt x="170" y="850"/>
                    <a:pt x="185" y="835"/>
                  </a:cubicBezTo>
                  <a:cubicBezTo>
                    <a:pt x="319" y="701"/>
                    <a:pt x="452" y="534"/>
                    <a:pt x="619" y="401"/>
                  </a:cubicBezTo>
                  <a:cubicBezTo>
                    <a:pt x="753" y="301"/>
                    <a:pt x="919" y="234"/>
                    <a:pt x="986" y="67"/>
                  </a:cubicBezTo>
                  <a:cubicBezTo>
                    <a:pt x="986" y="34"/>
                    <a:pt x="953" y="1"/>
                    <a:pt x="9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3" name="Google Shape;3292;p42"/>
            <p:cNvSpPr/>
            <p:nvPr/>
          </p:nvSpPr>
          <p:spPr>
            <a:xfrm>
              <a:off x="-1794225" y="3203925"/>
              <a:ext cx="24500" cy="20650"/>
            </a:xfrm>
            <a:custGeom>
              <a:avLst/>
              <a:ahLst/>
              <a:rect l="l" t="t" r="r" b="b"/>
              <a:pathLst>
                <a:path w="980" h="826" extrusionOk="0">
                  <a:moveTo>
                    <a:pt x="907" y="1"/>
                  </a:moveTo>
                  <a:cubicBezTo>
                    <a:pt x="899" y="1"/>
                    <a:pt x="892" y="3"/>
                    <a:pt x="885" y="10"/>
                  </a:cubicBezTo>
                  <a:cubicBezTo>
                    <a:pt x="585" y="143"/>
                    <a:pt x="318" y="443"/>
                    <a:pt x="85" y="643"/>
                  </a:cubicBezTo>
                  <a:cubicBezTo>
                    <a:pt x="1" y="699"/>
                    <a:pt x="58" y="826"/>
                    <a:pt x="137" y="826"/>
                  </a:cubicBezTo>
                  <a:cubicBezTo>
                    <a:pt x="153" y="826"/>
                    <a:pt x="169" y="821"/>
                    <a:pt x="185" y="810"/>
                  </a:cubicBezTo>
                  <a:cubicBezTo>
                    <a:pt x="452" y="577"/>
                    <a:pt x="752" y="377"/>
                    <a:pt x="952" y="76"/>
                  </a:cubicBezTo>
                  <a:cubicBezTo>
                    <a:pt x="979" y="49"/>
                    <a:pt x="941" y="1"/>
                    <a:pt x="9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4" name="Google Shape;3293;p42"/>
            <p:cNvSpPr/>
            <p:nvPr/>
          </p:nvSpPr>
          <p:spPr>
            <a:xfrm>
              <a:off x="-1786275" y="3208100"/>
              <a:ext cx="29900" cy="25275"/>
            </a:xfrm>
            <a:custGeom>
              <a:avLst/>
              <a:ahLst/>
              <a:rect l="l" t="t" r="r" b="b"/>
              <a:pathLst>
                <a:path w="1196" h="1011" extrusionOk="0">
                  <a:moveTo>
                    <a:pt x="1086" y="1"/>
                  </a:moveTo>
                  <a:cubicBezTo>
                    <a:pt x="1070" y="1"/>
                    <a:pt x="1053" y="3"/>
                    <a:pt x="1034" y="9"/>
                  </a:cubicBezTo>
                  <a:cubicBezTo>
                    <a:pt x="801" y="76"/>
                    <a:pt x="567" y="310"/>
                    <a:pt x="367" y="510"/>
                  </a:cubicBezTo>
                  <a:cubicBezTo>
                    <a:pt x="234" y="643"/>
                    <a:pt x="0" y="810"/>
                    <a:pt x="34" y="1010"/>
                  </a:cubicBezTo>
                  <a:cubicBezTo>
                    <a:pt x="234" y="1010"/>
                    <a:pt x="401" y="777"/>
                    <a:pt x="567" y="643"/>
                  </a:cubicBezTo>
                  <a:cubicBezTo>
                    <a:pt x="734" y="476"/>
                    <a:pt x="1001" y="343"/>
                    <a:pt x="1168" y="110"/>
                  </a:cubicBezTo>
                  <a:cubicBezTo>
                    <a:pt x="1195" y="55"/>
                    <a:pt x="1156" y="1"/>
                    <a:pt x="10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5" name="Google Shape;3294;p42"/>
            <p:cNvSpPr/>
            <p:nvPr/>
          </p:nvSpPr>
          <p:spPr>
            <a:xfrm>
              <a:off x="-1780900" y="3215000"/>
              <a:ext cx="27175" cy="22250"/>
            </a:xfrm>
            <a:custGeom>
              <a:avLst/>
              <a:ahLst/>
              <a:rect l="l" t="t" r="r" b="b"/>
              <a:pathLst>
                <a:path w="1087" h="890" extrusionOk="0">
                  <a:moveTo>
                    <a:pt x="986" y="0"/>
                  </a:moveTo>
                  <a:cubicBezTo>
                    <a:pt x="819" y="0"/>
                    <a:pt x="619" y="200"/>
                    <a:pt x="486" y="301"/>
                  </a:cubicBezTo>
                  <a:cubicBezTo>
                    <a:pt x="352" y="467"/>
                    <a:pt x="186" y="601"/>
                    <a:pt x="52" y="768"/>
                  </a:cubicBezTo>
                  <a:cubicBezTo>
                    <a:pt x="1" y="819"/>
                    <a:pt x="48" y="890"/>
                    <a:pt x="103" y="890"/>
                  </a:cubicBezTo>
                  <a:cubicBezTo>
                    <a:pt x="119" y="890"/>
                    <a:pt x="137" y="883"/>
                    <a:pt x="152" y="868"/>
                  </a:cubicBezTo>
                  <a:cubicBezTo>
                    <a:pt x="352" y="734"/>
                    <a:pt x="486" y="601"/>
                    <a:pt x="653" y="467"/>
                  </a:cubicBezTo>
                  <a:cubicBezTo>
                    <a:pt x="786" y="334"/>
                    <a:pt x="986" y="234"/>
                    <a:pt x="1053" y="100"/>
                  </a:cubicBezTo>
                  <a:cubicBezTo>
                    <a:pt x="1086" y="34"/>
                    <a:pt x="1053" y="0"/>
                    <a:pt x="9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6" name="Google Shape;3295;p42"/>
            <p:cNvSpPr/>
            <p:nvPr/>
          </p:nvSpPr>
          <p:spPr>
            <a:xfrm>
              <a:off x="-1774225" y="3222275"/>
              <a:ext cx="22000" cy="19975"/>
            </a:xfrm>
            <a:custGeom>
              <a:avLst/>
              <a:ahLst/>
              <a:rect l="l" t="t" r="r" b="b"/>
              <a:pathLst>
                <a:path w="880" h="799" extrusionOk="0">
                  <a:moveTo>
                    <a:pt x="820" y="0"/>
                  </a:moveTo>
                  <a:cubicBezTo>
                    <a:pt x="810" y="0"/>
                    <a:pt x="799" y="3"/>
                    <a:pt x="786" y="10"/>
                  </a:cubicBezTo>
                  <a:cubicBezTo>
                    <a:pt x="652" y="76"/>
                    <a:pt x="552" y="210"/>
                    <a:pt x="419" y="310"/>
                  </a:cubicBezTo>
                  <a:cubicBezTo>
                    <a:pt x="319" y="443"/>
                    <a:pt x="185" y="543"/>
                    <a:pt x="52" y="677"/>
                  </a:cubicBezTo>
                  <a:cubicBezTo>
                    <a:pt x="1" y="728"/>
                    <a:pt x="48" y="799"/>
                    <a:pt x="88" y="799"/>
                  </a:cubicBezTo>
                  <a:cubicBezTo>
                    <a:pt x="100" y="799"/>
                    <a:pt x="111" y="792"/>
                    <a:pt x="119" y="777"/>
                  </a:cubicBezTo>
                  <a:cubicBezTo>
                    <a:pt x="252" y="643"/>
                    <a:pt x="386" y="543"/>
                    <a:pt x="519" y="410"/>
                  </a:cubicBezTo>
                  <a:cubicBezTo>
                    <a:pt x="652" y="310"/>
                    <a:pt x="786" y="210"/>
                    <a:pt x="853" y="76"/>
                  </a:cubicBezTo>
                  <a:cubicBezTo>
                    <a:pt x="880" y="49"/>
                    <a:pt x="863" y="0"/>
                    <a:pt x="8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7" name="Google Shape;3296;p42"/>
            <p:cNvSpPr/>
            <p:nvPr/>
          </p:nvSpPr>
          <p:spPr>
            <a:xfrm>
              <a:off x="-1755000" y="3237500"/>
              <a:ext cx="33800" cy="26775"/>
            </a:xfrm>
            <a:custGeom>
              <a:avLst/>
              <a:ahLst/>
              <a:rect l="l" t="t" r="r" b="b"/>
              <a:pathLst>
                <a:path w="1352" h="1071" extrusionOk="0">
                  <a:moveTo>
                    <a:pt x="1284" y="1"/>
                  </a:moveTo>
                  <a:cubicBezTo>
                    <a:pt x="817" y="201"/>
                    <a:pt x="417" y="601"/>
                    <a:pt x="50" y="935"/>
                  </a:cubicBezTo>
                  <a:cubicBezTo>
                    <a:pt x="1" y="985"/>
                    <a:pt x="43" y="1071"/>
                    <a:pt x="96" y="1071"/>
                  </a:cubicBezTo>
                  <a:cubicBezTo>
                    <a:pt x="114" y="1071"/>
                    <a:pt x="133" y="1061"/>
                    <a:pt x="150" y="1035"/>
                  </a:cubicBezTo>
                  <a:cubicBezTo>
                    <a:pt x="517" y="701"/>
                    <a:pt x="951" y="435"/>
                    <a:pt x="1318" y="101"/>
                  </a:cubicBezTo>
                  <a:cubicBezTo>
                    <a:pt x="1351" y="68"/>
                    <a:pt x="1318" y="1"/>
                    <a:pt x="1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8" name="Google Shape;3297;p42"/>
            <p:cNvSpPr/>
            <p:nvPr/>
          </p:nvSpPr>
          <p:spPr>
            <a:xfrm>
              <a:off x="-1751050" y="3240675"/>
              <a:ext cx="63175" cy="46300"/>
            </a:xfrm>
            <a:custGeom>
              <a:avLst/>
              <a:ahLst/>
              <a:rect l="l" t="t" r="r" b="b"/>
              <a:pathLst>
                <a:path w="2527" h="1852" extrusionOk="0">
                  <a:moveTo>
                    <a:pt x="2485" y="1"/>
                  </a:moveTo>
                  <a:cubicBezTo>
                    <a:pt x="2478" y="1"/>
                    <a:pt x="2470" y="3"/>
                    <a:pt x="2461" y="7"/>
                  </a:cubicBezTo>
                  <a:cubicBezTo>
                    <a:pt x="2194" y="74"/>
                    <a:pt x="1927" y="174"/>
                    <a:pt x="1694" y="308"/>
                  </a:cubicBezTo>
                  <a:cubicBezTo>
                    <a:pt x="1727" y="274"/>
                    <a:pt x="1794" y="241"/>
                    <a:pt x="1827" y="208"/>
                  </a:cubicBezTo>
                  <a:cubicBezTo>
                    <a:pt x="1860" y="208"/>
                    <a:pt x="1827" y="141"/>
                    <a:pt x="1794" y="141"/>
                  </a:cubicBezTo>
                  <a:cubicBezTo>
                    <a:pt x="1460" y="174"/>
                    <a:pt x="1160" y="408"/>
                    <a:pt x="893" y="541"/>
                  </a:cubicBezTo>
                  <a:cubicBezTo>
                    <a:pt x="593" y="741"/>
                    <a:pt x="326" y="941"/>
                    <a:pt x="26" y="1175"/>
                  </a:cubicBezTo>
                  <a:cubicBezTo>
                    <a:pt x="0" y="1226"/>
                    <a:pt x="33" y="1297"/>
                    <a:pt x="81" y="1297"/>
                  </a:cubicBezTo>
                  <a:cubicBezTo>
                    <a:pt x="95" y="1297"/>
                    <a:pt x="110" y="1290"/>
                    <a:pt x="126" y="1275"/>
                  </a:cubicBezTo>
                  <a:cubicBezTo>
                    <a:pt x="393" y="1041"/>
                    <a:pt x="693" y="841"/>
                    <a:pt x="993" y="641"/>
                  </a:cubicBezTo>
                  <a:cubicBezTo>
                    <a:pt x="1193" y="541"/>
                    <a:pt x="1360" y="474"/>
                    <a:pt x="1560" y="374"/>
                  </a:cubicBezTo>
                  <a:lnTo>
                    <a:pt x="1560" y="374"/>
                  </a:lnTo>
                  <a:cubicBezTo>
                    <a:pt x="960" y="741"/>
                    <a:pt x="426" y="1275"/>
                    <a:pt x="59" y="1775"/>
                  </a:cubicBezTo>
                  <a:cubicBezTo>
                    <a:pt x="32" y="1802"/>
                    <a:pt x="71" y="1851"/>
                    <a:pt x="104" y="1851"/>
                  </a:cubicBezTo>
                  <a:cubicBezTo>
                    <a:pt x="112" y="1851"/>
                    <a:pt x="119" y="1848"/>
                    <a:pt x="126" y="1842"/>
                  </a:cubicBezTo>
                  <a:cubicBezTo>
                    <a:pt x="426" y="1475"/>
                    <a:pt x="793" y="1175"/>
                    <a:pt x="1160" y="908"/>
                  </a:cubicBezTo>
                  <a:cubicBezTo>
                    <a:pt x="1560" y="574"/>
                    <a:pt x="2027" y="374"/>
                    <a:pt x="2494" y="107"/>
                  </a:cubicBezTo>
                  <a:cubicBezTo>
                    <a:pt x="2523" y="79"/>
                    <a:pt x="2527" y="1"/>
                    <a:pt x="24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19" name="Google Shape;3298;p42"/>
            <p:cNvSpPr/>
            <p:nvPr/>
          </p:nvSpPr>
          <p:spPr>
            <a:xfrm>
              <a:off x="-1748500" y="3248175"/>
              <a:ext cx="70650" cy="50950"/>
            </a:xfrm>
            <a:custGeom>
              <a:avLst/>
              <a:ahLst/>
              <a:rect l="l" t="t" r="r" b="b"/>
              <a:pathLst>
                <a:path w="2826" h="2038" extrusionOk="0">
                  <a:moveTo>
                    <a:pt x="2783" y="1"/>
                  </a:moveTo>
                  <a:cubicBezTo>
                    <a:pt x="2776" y="1"/>
                    <a:pt x="2768" y="3"/>
                    <a:pt x="2759" y="8"/>
                  </a:cubicBezTo>
                  <a:cubicBezTo>
                    <a:pt x="1658" y="208"/>
                    <a:pt x="658" y="1108"/>
                    <a:pt x="24" y="1976"/>
                  </a:cubicBezTo>
                  <a:cubicBezTo>
                    <a:pt x="1" y="1999"/>
                    <a:pt x="25" y="2038"/>
                    <a:pt x="54" y="2038"/>
                  </a:cubicBezTo>
                  <a:cubicBezTo>
                    <a:pt x="67" y="2038"/>
                    <a:pt x="80" y="2030"/>
                    <a:pt x="90" y="2009"/>
                  </a:cubicBezTo>
                  <a:cubicBezTo>
                    <a:pt x="457" y="1609"/>
                    <a:pt x="858" y="1208"/>
                    <a:pt x="1325" y="908"/>
                  </a:cubicBezTo>
                  <a:cubicBezTo>
                    <a:pt x="1792" y="575"/>
                    <a:pt x="2292" y="375"/>
                    <a:pt x="2792" y="108"/>
                  </a:cubicBezTo>
                  <a:cubicBezTo>
                    <a:pt x="2821" y="79"/>
                    <a:pt x="2825" y="1"/>
                    <a:pt x="2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20" name="Google Shape;3299;p42"/>
            <p:cNvSpPr/>
            <p:nvPr/>
          </p:nvSpPr>
          <p:spPr>
            <a:xfrm>
              <a:off x="-1736050" y="3259800"/>
              <a:ext cx="64025" cy="43350"/>
            </a:xfrm>
            <a:custGeom>
              <a:avLst/>
              <a:ahLst/>
              <a:rect l="l" t="t" r="r" b="b"/>
              <a:pathLst>
                <a:path w="2561" h="1734" extrusionOk="0">
                  <a:moveTo>
                    <a:pt x="2526" y="1"/>
                  </a:moveTo>
                  <a:cubicBezTo>
                    <a:pt x="2518" y="1"/>
                    <a:pt x="2507" y="3"/>
                    <a:pt x="2495" y="10"/>
                  </a:cubicBezTo>
                  <a:cubicBezTo>
                    <a:pt x="2061" y="76"/>
                    <a:pt x="1661" y="377"/>
                    <a:pt x="1294" y="610"/>
                  </a:cubicBezTo>
                  <a:cubicBezTo>
                    <a:pt x="827" y="910"/>
                    <a:pt x="426" y="1244"/>
                    <a:pt x="26" y="1644"/>
                  </a:cubicBezTo>
                  <a:cubicBezTo>
                    <a:pt x="1" y="1669"/>
                    <a:pt x="33" y="1733"/>
                    <a:pt x="65" y="1733"/>
                  </a:cubicBezTo>
                  <a:cubicBezTo>
                    <a:pt x="75" y="1733"/>
                    <a:pt x="85" y="1727"/>
                    <a:pt x="93" y="1711"/>
                  </a:cubicBezTo>
                  <a:cubicBezTo>
                    <a:pt x="460" y="1377"/>
                    <a:pt x="860" y="1077"/>
                    <a:pt x="1260" y="810"/>
                  </a:cubicBezTo>
                  <a:cubicBezTo>
                    <a:pt x="1661" y="543"/>
                    <a:pt x="2161" y="377"/>
                    <a:pt x="2528" y="76"/>
                  </a:cubicBezTo>
                  <a:cubicBezTo>
                    <a:pt x="2555" y="49"/>
                    <a:pt x="2560" y="1"/>
                    <a:pt x="25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21" name="Google Shape;3300;p42"/>
            <p:cNvSpPr/>
            <p:nvPr/>
          </p:nvSpPr>
          <p:spPr>
            <a:xfrm>
              <a:off x="-1732675" y="3271475"/>
              <a:ext cx="63850" cy="43775"/>
            </a:xfrm>
            <a:custGeom>
              <a:avLst/>
              <a:ahLst/>
              <a:rect l="l" t="t" r="r" b="b"/>
              <a:pathLst>
                <a:path w="2554" h="1751" extrusionOk="0">
                  <a:moveTo>
                    <a:pt x="2512" y="1"/>
                  </a:moveTo>
                  <a:cubicBezTo>
                    <a:pt x="2506" y="1"/>
                    <a:pt x="2499" y="3"/>
                    <a:pt x="2493" y="10"/>
                  </a:cubicBezTo>
                  <a:cubicBezTo>
                    <a:pt x="2059" y="143"/>
                    <a:pt x="1692" y="477"/>
                    <a:pt x="1292" y="743"/>
                  </a:cubicBezTo>
                  <a:cubicBezTo>
                    <a:pt x="892" y="1010"/>
                    <a:pt x="458" y="1344"/>
                    <a:pt x="58" y="1644"/>
                  </a:cubicBezTo>
                  <a:cubicBezTo>
                    <a:pt x="1" y="1673"/>
                    <a:pt x="42" y="1751"/>
                    <a:pt x="97" y="1751"/>
                  </a:cubicBezTo>
                  <a:cubicBezTo>
                    <a:pt x="106" y="1751"/>
                    <a:pt x="115" y="1749"/>
                    <a:pt x="125" y="1744"/>
                  </a:cubicBezTo>
                  <a:cubicBezTo>
                    <a:pt x="525" y="1444"/>
                    <a:pt x="925" y="1177"/>
                    <a:pt x="1325" y="877"/>
                  </a:cubicBezTo>
                  <a:cubicBezTo>
                    <a:pt x="1726" y="610"/>
                    <a:pt x="2193" y="410"/>
                    <a:pt x="2526" y="76"/>
                  </a:cubicBezTo>
                  <a:cubicBezTo>
                    <a:pt x="2553" y="49"/>
                    <a:pt x="2537" y="1"/>
                    <a:pt x="25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22" name="Google Shape;3301;p42"/>
            <p:cNvSpPr/>
            <p:nvPr/>
          </p:nvSpPr>
          <p:spPr>
            <a:xfrm>
              <a:off x="-1685975" y="3284200"/>
              <a:ext cx="28150" cy="17900"/>
            </a:xfrm>
            <a:custGeom>
              <a:avLst/>
              <a:ahLst/>
              <a:rect l="l" t="t" r="r" b="b"/>
              <a:pathLst>
                <a:path w="1126" h="716" extrusionOk="0">
                  <a:moveTo>
                    <a:pt x="1092" y="1"/>
                  </a:moveTo>
                  <a:cubicBezTo>
                    <a:pt x="725" y="234"/>
                    <a:pt x="391" y="468"/>
                    <a:pt x="25" y="668"/>
                  </a:cubicBezTo>
                  <a:cubicBezTo>
                    <a:pt x="1" y="692"/>
                    <a:pt x="11" y="715"/>
                    <a:pt x="18" y="715"/>
                  </a:cubicBezTo>
                  <a:cubicBezTo>
                    <a:pt x="22" y="715"/>
                    <a:pt x="25" y="711"/>
                    <a:pt x="25" y="701"/>
                  </a:cubicBezTo>
                  <a:cubicBezTo>
                    <a:pt x="391" y="501"/>
                    <a:pt x="758" y="301"/>
                    <a:pt x="1125" y="34"/>
                  </a:cubicBezTo>
                  <a:cubicBezTo>
                    <a:pt x="1125" y="34"/>
                    <a:pt x="1125" y="1"/>
                    <a:pt x="10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23" name="Google Shape;3302;p42"/>
            <p:cNvSpPr/>
            <p:nvPr/>
          </p:nvSpPr>
          <p:spPr>
            <a:xfrm>
              <a:off x="-1687875" y="3240850"/>
              <a:ext cx="127125" cy="80600"/>
            </a:xfrm>
            <a:custGeom>
              <a:avLst/>
              <a:ahLst/>
              <a:rect l="l" t="t" r="r" b="b"/>
              <a:pathLst>
                <a:path w="5085" h="3224" extrusionOk="0">
                  <a:moveTo>
                    <a:pt x="234" y="0"/>
                  </a:moveTo>
                  <a:cubicBezTo>
                    <a:pt x="34" y="0"/>
                    <a:pt x="0" y="234"/>
                    <a:pt x="167" y="301"/>
                  </a:cubicBezTo>
                  <a:cubicBezTo>
                    <a:pt x="768" y="634"/>
                    <a:pt x="968" y="1268"/>
                    <a:pt x="1335" y="1835"/>
                  </a:cubicBezTo>
                  <a:cubicBezTo>
                    <a:pt x="1602" y="2202"/>
                    <a:pt x="1935" y="2536"/>
                    <a:pt x="2335" y="2769"/>
                  </a:cubicBezTo>
                  <a:cubicBezTo>
                    <a:pt x="2839" y="3075"/>
                    <a:pt x="3414" y="3224"/>
                    <a:pt x="3985" y="3224"/>
                  </a:cubicBezTo>
                  <a:cubicBezTo>
                    <a:pt x="4285" y="3224"/>
                    <a:pt x="4584" y="3183"/>
                    <a:pt x="4871" y="3103"/>
                  </a:cubicBezTo>
                  <a:cubicBezTo>
                    <a:pt x="5085" y="3041"/>
                    <a:pt x="5074" y="2728"/>
                    <a:pt x="4865" y="2728"/>
                  </a:cubicBezTo>
                  <a:cubicBezTo>
                    <a:pt x="4846" y="2728"/>
                    <a:pt x="4826" y="2730"/>
                    <a:pt x="4804" y="2736"/>
                  </a:cubicBezTo>
                  <a:cubicBezTo>
                    <a:pt x="4649" y="2759"/>
                    <a:pt x="4493" y="2771"/>
                    <a:pt x="4337" y="2771"/>
                  </a:cubicBezTo>
                  <a:cubicBezTo>
                    <a:pt x="3385" y="2771"/>
                    <a:pt x="2442" y="2338"/>
                    <a:pt x="1868" y="1535"/>
                  </a:cubicBezTo>
                  <a:cubicBezTo>
                    <a:pt x="1401" y="901"/>
                    <a:pt x="1135" y="67"/>
                    <a:pt x="2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24" name="Google Shape;3303;p42"/>
            <p:cNvSpPr/>
            <p:nvPr/>
          </p:nvSpPr>
          <p:spPr>
            <a:xfrm>
              <a:off x="-1725400" y="3279050"/>
              <a:ext cx="65675" cy="53900"/>
            </a:xfrm>
            <a:custGeom>
              <a:avLst/>
              <a:ahLst/>
              <a:rect l="l" t="t" r="r" b="b"/>
              <a:pathLst>
                <a:path w="2627" h="2156" extrusionOk="0">
                  <a:moveTo>
                    <a:pt x="2530" y="0"/>
                  </a:moveTo>
                  <a:cubicBezTo>
                    <a:pt x="2521" y="0"/>
                    <a:pt x="2512" y="2"/>
                    <a:pt x="2502" y="7"/>
                  </a:cubicBezTo>
                  <a:cubicBezTo>
                    <a:pt x="1968" y="240"/>
                    <a:pt x="1468" y="607"/>
                    <a:pt x="1001" y="974"/>
                  </a:cubicBezTo>
                  <a:cubicBezTo>
                    <a:pt x="601" y="1274"/>
                    <a:pt x="167" y="1575"/>
                    <a:pt x="0" y="2108"/>
                  </a:cubicBezTo>
                  <a:cubicBezTo>
                    <a:pt x="0" y="2132"/>
                    <a:pt x="34" y="2155"/>
                    <a:pt x="65" y="2155"/>
                  </a:cubicBezTo>
                  <a:cubicBezTo>
                    <a:pt x="78" y="2155"/>
                    <a:pt x="91" y="2151"/>
                    <a:pt x="100" y="2142"/>
                  </a:cubicBezTo>
                  <a:cubicBezTo>
                    <a:pt x="601" y="1208"/>
                    <a:pt x="1802" y="774"/>
                    <a:pt x="2569" y="107"/>
                  </a:cubicBezTo>
                  <a:cubicBezTo>
                    <a:pt x="2626" y="78"/>
                    <a:pt x="2585" y="0"/>
                    <a:pt x="25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25" name="Google Shape;3304;p42"/>
            <p:cNvSpPr/>
            <p:nvPr/>
          </p:nvSpPr>
          <p:spPr>
            <a:xfrm>
              <a:off x="-1710800" y="3294875"/>
              <a:ext cx="55975" cy="42775"/>
            </a:xfrm>
            <a:custGeom>
              <a:avLst/>
              <a:ahLst/>
              <a:rect l="l" t="t" r="r" b="b"/>
              <a:pathLst>
                <a:path w="2239" h="1711" extrusionOk="0">
                  <a:moveTo>
                    <a:pt x="2114" y="1"/>
                  </a:moveTo>
                  <a:cubicBezTo>
                    <a:pt x="2104" y="1"/>
                    <a:pt x="2094" y="3"/>
                    <a:pt x="2085" y="8"/>
                  </a:cubicBezTo>
                  <a:cubicBezTo>
                    <a:pt x="1318" y="341"/>
                    <a:pt x="651" y="975"/>
                    <a:pt x="50" y="1542"/>
                  </a:cubicBezTo>
                  <a:cubicBezTo>
                    <a:pt x="0" y="1617"/>
                    <a:pt x="44" y="1711"/>
                    <a:pt x="111" y="1711"/>
                  </a:cubicBezTo>
                  <a:cubicBezTo>
                    <a:pt x="134" y="1711"/>
                    <a:pt x="159" y="1700"/>
                    <a:pt x="184" y="1675"/>
                  </a:cubicBezTo>
                  <a:cubicBezTo>
                    <a:pt x="784" y="1075"/>
                    <a:pt x="1485" y="641"/>
                    <a:pt x="2152" y="141"/>
                  </a:cubicBezTo>
                  <a:cubicBezTo>
                    <a:pt x="2238" y="83"/>
                    <a:pt x="2175" y="1"/>
                    <a:pt x="21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26" name="Google Shape;3305;p42"/>
            <p:cNvSpPr/>
            <p:nvPr/>
          </p:nvSpPr>
          <p:spPr>
            <a:xfrm>
              <a:off x="-1696825" y="3302550"/>
              <a:ext cx="49000" cy="39400"/>
            </a:xfrm>
            <a:custGeom>
              <a:avLst/>
              <a:ahLst/>
              <a:rect l="l" t="t" r="r" b="b"/>
              <a:pathLst>
                <a:path w="1960" h="1576" extrusionOk="0">
                  <a:moveTo>
                    <a:pt x="1893" y="1"/>
                  </a:moveTo>
                  <a:cubicBezTo>
                    <a:pt x="1559" y="168"/>
                    <a:pt x="1259" y="434"/>
                    <a:pt x="992" y="635"/>
                  </a:cubicBezTo>
                  <a:cubicBezTo>
                    <a:pt x="659" y="901"/>
                    <a:pt x="358" y="1168"/>
                    <a:pt x="58" y="1435"/>
                  </a:cubicBezTo>
                  <a:cubicBezTo>
                    <a:pt x="1" y="1493"/>
                    <a:pt x="43" y="1575"/>
                    <a:pt x="98" y="1575"/>
                  </a:cubicBezTo>
                  <a:cubicBezTo>
                    <a:pt x="107" y="1575"/>
                    <a:pt x="116" y="1573"/>
                    <a:pt x="125" y="1569"/>
                  </a:cubicBezTo>
                  <a:cubicBezTo>
                    <a:pt x="425" y="1302"/>
                    <a:pt x="725" y="1035"/>
                    <a:pt x="1026" y="801"/>
                  </a:cubicBezTo>
                  <a:cubicBezTo>
                    <a:pt x="1326" y="568"/>
                    <a:pt x="1693" y="368"/>
                    <a:pt x="1926" y="68"/>
                  </a:cubicBezTo>
                  <a:cubicBezTo>
                    <a:pt x="1960" y="34"/>
                    <a:pt x="1960" y="1"/>
                    <a:pt x="18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27" name="Google Shape;3306;p42"/>
            <p:cNvSpPr/>
            <p:nvPr/>
          </p:nvSpPr>
          <p:spPr>
            <a:xfrm>
              <a:off x="-1681800" y="3311725"/>
              <a:ext cx="46475" cy="31900"/>
            </a:xfrm>
            <a:custGeom>
              <a:avLst/>
              <a:ahLst/>
              <a:rect l="l" t="t" r="r" b="b"/>
              <a:pathLst>
                <a:path w="1859" h="1276" extrusionOk="0">
                  <a:moveTo>
                    <a:pt x="1726" y="1"/>
                  </a:moveTo>
                  <a:cubicBezTo>
                    <a:pt x="1125" y="268"/>
                    <a:pt x="591" y="735"/>
                    <a:pt x="58" y="1168"/>
                  </a:cubicBezTo>
                  <a:cubicBezTo>
                    <a:pt x="0" y="1197"/>
                    <a:pt x="66" y="1275"/>
                    <a:pt x="128" y="1275"/>
                  </a:cubicBezTo>
                  <a:cubicBezTo>
                    <a:pt x="138" y="1275"/>
                    <a:pt x="148" y="1273"/>
                    <a:pt x="158" y="1268"/>
                  </a:cubicBezTo>
                  <a:cubicBezTo>
                    <a:pt x="691" y="835"/>
                    <a:pt x="1292" y="534"/>
                    <a:pt x="1792" y="101"/>
                  </a:cubicBezTo>
                  <a:cubicBezTo>
                    <a:pt x="1859" y="67"/>
                    <a:pt x="1792" y="1"/>
                    <a:pt x="17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28" name="Google Shape;3307;p42"/>
            <p:cNvSpPr/>
            <p:nvPr/>
          </p:nvSpPr>
          <p:spPr>
            <a:xfrm>
              <a:off x="-1674050" y="3314075"/>
              <a:ext cx="52675" cy="38175"/>
            </a:xfrm>
            <a:custGeom>
              <a:avLst/>
              <a:ahLst/>
              <a:rect l="l" t="t" r="r" b="b"/>
              <a:pathLst>
                <a:path w="2107" h="1527" extrusionOk="0">
                  <a:moveTo>
                    <a:pt x="2010" y="0"/>
                  </a:moveTo>
                  <a:cubicBezTo>
                    <a:pt x="2001" y="0"/>
                    <a:pt x="1992" y="2"/>
                    <a:pt x="1983" y="7"/>
                  </a:cubicBezTo>
                  <a:cubicBezTo>
                    <a:pt x="1315" y="407"/>
                    <a:pt x="682" y="941"/>
                    <a:pt x="81" y="1408"/>
                  </a:cubicBezTo>
                  <a:cubicBezTo>
                    <a:pt x="1" y="1435"/>
                    <a:pt x="50" y="1526"/>
                    <a:pt x="124" y="1526"/>
                  </a:cubicBezTo>
                  <a:cubicBezTo>
                    <a:pt x="142" y="1526"/>
                    <a:pt x="162" y="1521"/>
                    <a:pt x="181" y="1508"/>
                  </a:cubicBezTo>
                  <a:cubicBezTo>
                    <a:pt x="782" y="1074"/>
                    <a:pt x="1449" y="641"/>
                    <a:pt x="2049" y="140"/>
                  </a:cubicBezTo>
                  <a:cubicBezTo>
                    <a:pt x="2107" y="83"/>
                    <a:pt x="2065" y="0"/>
                    <a:pt x="20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29" name="Google Shape;3308;p42"/>
            <p:cNvSpPr/>
            <p:nvPr/>
          </p:nvSpPr>
          <p:spPr>
            <a:xfrm>
              <a:off x="-1648450" y="3319725"/>
              <a:ext cx="33150" cy="26400"/>
            </a:xfrm>
            <a:custGeom>
              <a:avLst/>
              <a:ahLst/>
              <a:rect l="l" t="t" r="r" b="b"/>
              <a:pathLst>
                <a:path w="1326" h="1056" extrusionOk="0">
                  <a:moveTo>
                    <a:pt x="1299" y="0"/>
                  </a:moveTo>
                  <a:cubicBezTo>
                    <a:pt x="1295" y="0"/>
                    <a:pt x="1292" y="5"/>
                    <a:pt x="1292" y="14"/>
                  </a:cubicBezTo>
                  <a:cubicBezTo>
                    <a:pt x="825" y="248"/>
                    <a:pt x="458" y="648"/>
                    <a:pt x="58" y="948"/>
                  </a:cubicBezTo>
                  <a:cubicBezTo>
                    <a:pt x="1" y="977"/>
                    <a:pt x="42" y="1055"/>
                    <a:pt x="97" y="1055"/>
                  </a:cubicBezTo>
                  <a:cubicBezTo>
                    <a:pt x="106" y="1055"/>
                    <a:pt x="115" y="1053"/>
                    <a:pt x="125" y="1048"/>
                  </a:cubicBezTo>
                  <a:cubicBezTo>
                    <a:pt x="525" y="715"/>
                    <a:pt x="992" y="415"/>
                    <a:pt x="1326" y="48"/>
                  </a:cubicBezTo>
                  <a:cubicBezTo>
                    <a:pt x="1326" y="24"/>
                    <a:pt x="1309" y="0"/>
                    <a:pt x="12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30" name="Google Shape;3309;p42"/>
            <p:cNvSpPr/>
            <p:nvPr/>
          </p:nvSpPr>
          <p:spPr>
            <a:xfrm>
              <a:off x="-1636675" y="3330675"/>
              <a:ext cx="27050" cy="19675"/>
            </a:xfrm>
            <a:custGeom>
              <a:avLst/>
              <a:ahLst/>
              <a:rect l="l" t="t" r="r" b="b"/>
              <a:pathLst>
                <a:path w="1082" h="787" extrusionOk="0">
                  <a:moveTo>
                    <a:pt x="1041" y="1"/>
                  </a:moveTo>
                  <a:cubicBezTo>
                    <a:pt x="1035" y="1"/>
                    <a:pt x="1028" y="3"/>
                    <a:pt x="1021" y="10"/>
                  </a:cubicBezTo>
                  <a:cubicBezTo>
                    <a:pt x="855" y="77"/>
                    <a:pt x="688" y="210"/>
                    <a:pt x="554" y="310"/>
                  </a:cubicBezTo>
                  <a:lnTo>
                    <a:pt x="54" y="710"/>
                  </a:lnTo>
                  <a:cubicBezTo>
                    <a:pt x="0" y="737"/>
                    <a:pt x="33" y="786"/>
                    <a:pt x="83" y="786"/>
                  </a:cubicBezTo>
                  <a:cubicBezTo>
                    <a:pt x="95" y="786"/>
                    <a:pt x="108" y="784"/>
                    <a:pt x="121" y="777"/>
                  </a:cubicBezTo>
                  <a:lnTo>
                    <a:pt x="621" y="410"/>
                  </a:lnTo>
                  <a:cubicBezTo>
                    <a:pt x="788" y="310"/>
                    <a:pt x="955" y="210"/>
                    <a:pt x="1055" y="43"/>
                  </a:cubicBezTo>
                  <a:cubicBezTo>
                    <a:pt x="1081" y="43"/>
                    <a:pt x="1065" y="1"/>
                    <a:pt x="10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31" name="Google Shape;3310;p42"/>
            <p:cNvSpPr/>
            <p:nvPr/>
          </p:nvSpPr>
          <p:spPr>
            <a:xfrm>
              <a:off x="-1633275" y="3335925"/>
              <a:ext cx="27975" cy="21250"/>
            </a:xfrm>
            <a:custGeom>
              <a:avLst/>
              <a:ahLst/>
              <a:rect l="l" t="t" r="r" b="b"/>
              <a:pathLst>
                <a:path w="1119" h="850" extrusionOk="0">
                  <a:moveTo>
                    <a:pt x="985" y="0"/>
                  </a:moveTo>
                  <a:cubicBezTo>
                    <a:pt x="819" y="67"/>
                    <a:pt x="719" y="234"/>
                    <a:pt x="585" y="334"/>
                  </a:cubicBezTo>
                  <a:cubicBezTo>
                    <a:pt x="418" y="467"/>
                    <a:pt x="252" y="567"/>
                    <a:pt x="85" y="667"/>
                  </a:cubicBezTo>
                  <a:cubicBezTo>
                    <a:pt x="1" y="723"/>
                    <a:pt x="34" y="849"/>
                    <a:pt x="126" y="849"/>
                  </a:cubicBezTo>
                  <a:cubicBezTo>
                    <a:pt x="143" y="849"/>
                    <a:pt x="163" y="845"/>
                    <a:pt x="185" y="834"/>
                  </a:cubicBezTo>
                  <a:cubicBezTo>
                    <a:pt x="352" y="734"/>
                    <a:pt x="518" y="634"/>
                    <a:pt x="685" y="500"/>
                  </a:cubicBezTo>
                  <a:cubicBezTo>
                    <a:pt x="819" y="400"/>
                    <a:pt x="985" y="267"/>
                    <a:pt x="1085" y="100"/>
                  </a:cubicBezTo>
                  <a:cubicBezTo>
                    <a:pt x="1119" y="33"/>
                    <a:pt x="1019" y="0"/>
                    <a:pt x="9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32" name="Google Shape;3311;p42"/>
            <p:cNvSpPr/>
            <p:nvPr/>
          </p:nvSpPr>
          <p:spPr>
            <a:xfrm>
              <a:off x="-1928625" y="2949800"/>
              <a:ext cx="8100" cy="9075"/>
            </a:xfrm>
            <a:custGeom>
              <a:avLst/>
              <a:ahLst/>
              <a:rect l="l" t="t" r="r" b="b"/>
              <a:pathLst>
                <a:path w="324" h="363" extrusionOk="0">
                  <a:moveTo>
                    <a:pt x="257" y="1"/>
                  </a:moveTo>
                  <a:cubicBezTo>
                    <a:pt x="157" y="101"/>
                    <a:pt x="90" y="201"/>
                    <a:pt x="24" y="301"/>
                  </a:cubicBezTo>
                  <a:cubicBezTo>
                    <a:pt x="1" y="324"/>
                    <a:pt x="25" y="363"/>
                    <a:pt x="54" y="363"/>
                  </a:cubicBezTo>
                  <a:cubicBezTo>
                    <a:pt x="66" y="363"/>
                    <a:pt x="80" y="355"/>
                    <a:pt x="90" y="334"/>
                  </a:cubicBezTo>
                  <a:cubicBezTo>
                    <a:pt x="157" y="234"/>
                    <a:pt x="257" y="168"/>
                    <a:pt x="290" y="34"/>
                  </a:cubicBezTo>
                  <a:cubicBezTo>
                    <a:pt x="324" y="1"/>
                    <a:pt x="257" y="1"/>
                    <a:pt x="2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33" name="Google Shape;3312;p42"/>
            <p:cNvSpPr/>
            <p:nvPr/>
          </p:nvSpPr>
          <p:spPr>
            <a:xfrm>
              <a:off x="-1918050" y="2944450"/>
              <a:ext cx="14200" cy="18225"/>
            </a:xfrm>
            <a:custGeom>
              <a:avLst/>
              <a:ahLst/>
              <a:rect l="l" t="t" r="r" b="b"/>
              <a:pathLst>
                <a:path w="568" h="729" extrusionOk="0">
                  <a:moveTo>
                    <a:pt x="542" y="1"/>
                  </a:moveTo>
                  <a:cubicBezTo>
                    <a:pt x="537" y="1"/>
                    <a:pt x="535" y="5"/>
                    <a:pt x="535" y="15"/>
                  </a:cubicBezTo>
                  <a:cubicBezTo>
                    <a:pt x="301" y="181"/>
                    <a:pt x="134" y="415"/>
                    <a:pt x="1" y="682"/>
                  </a:cubicBezTo>
                  <a:cubicBezTo>
                    <a:pt x="1" y="705"/>
                    <a:pt x="34" y="729"/>
                    <a:pt x="66" y="729"/>
                  </a:cubicBezTo>
                  <a:cubicBezTo>
                    <a:pt x="79" y="729"/>
                    <a:pt x="91" y="725"/>
                    <a:pt x="101" y="715"/>
                  </a:cubicBezTo>
                  <a:cubicBezTo>
                    <a:pt x="201" y="448"/>
                    <a:pt x="368" y="248"/>
                    <a:pt x="568" y="48"/>
                  </a:cubicBezTo>
                  <a:cubicBezTo>
                    <a:pt x="568" y="24"/>
                    <a:pt x="551" y="1"/>
                    <a:pt x="5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34" name="Google Shape;3313;p42"/>
            <p:cNvSpPr/>
            <p:nvPr/>
          </p:nvSpPr>
          <p:spPr>
            <a:xfrm>
              <a:off x="-1911375" y="2937775"/>
              <a:ext cx="22300" cy="30275"/>
            </a:xfrm>
            <a:custGeom>
              <a:avLst/>
              <a:ahLst/>
              <a:rect l="l" t="t" r="r" b="b"/>
              <a:pathLst>
                <a:path w="892" h="1211" extrusionOk="0">
                  <a:moveTo>
                    <a:pt x="862" y="1"/>
                  </a:moveTo>
                  <a:cubicBezTo>
                    <a:pt x="854" y="1"/>
                    <a:pt x="844" y="5"/>
                    <a:pt x="835" y="15"/>
                  </a:cubicBezTo>
                  <a:cubicBezTo>
                    <a:pt x="434" y="248"/>
                    <a:pt x="201" y="749"/>
                    <a:pt x="1" y="1149"/>
                  </a:cubicBezTo>
                  <a:cubicBezTo>
                    <a:pt x="1" y="1172"/>
                    <a:pt x="33" y="1211"/>
                    <a:pt x="63" y="1211"/>
                  </a:cubicBezTo>
                  <a:cubicBezTo>
                    <a:pt x="77" y="1211"/>
                    <a:pt x="90" y="1203"/>
                    <a:pt x="101" y="1182"/>
                  </a:cubicBezTo>
                  <a:cubicBezTo>
                    <a:pt x="201" y="982"/>
                    <a:pt x="334" y="782"/>
                    <a:pt x="468" y="615"/>
                  </a:cubicBezTo>
                  <a:cubicBezTo>
                    <a:pt x="601" y="415"/>
                    <a:pt x="768" y="248"/>
                    <a:pt x="868" y="48"/>
                  </a:cubicBezTo>
                  <a:cubicBezTo>
                    <a:pt x="892" y="24"/>
                    <a:pt x="882" y="1"/>
                    <a:pt x="8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35" name="Google Shape;3314;p42"/>
            <p:cNvSpPr/>
            <p:nvPr/>
          </p:nvSpPr>
          <p:spPr>
            <a:xfrm>
              <a:off x="-1900525" y="2935250"/>
              <a:ext cx="25050" cy="34950"/>
            </a:xfrm>
            <a:custGeom>
              <a:avLst/>
              <a:ahLst/>
              <a:rect l="l" t="t" r="r" b="b"/>
              <a:pathLst>
                <a:path w="1002" h="1398" extrusionOk="0">
                  <a:moveTo>
                    <a:pt x="976" y="1"/>
                  </a:moveTo>
                  <a:cubicBezTo>
                    <a:pt x="971" y="1"/>
                    <a:pt x="968" y="5"/>
                    <a:pt x="968" y="16"/>
                  </a:cubicBezTo>
                  <a:cubicBezTo>
                    <a:pt x="534" y="316"/>
                    <a:pt x="234" y="883"/>
                    <a:pt x="0" y="1350"/>
                  </a:cubicBezTo>
                  <a:cubicBezTo>
                    <a:pt x="0" y="1374"/>
                    <a:pt x="17" y="1397"/>
                    <a:pt x="39" y="1397"/>
                  </a:cubicBezTo>
                  <a:cubicBezTo>
                    <a:pt x="48" y="1397"/>
                    <a:pt x="57" y="1393"/>
                    <a:pt x="67" y="1383"/>
                  </a:cubicBezTo>
                  <a:cubicBezTo>
                    <a:pt x="334" y="850"/>
                    <a:pt x="668" y="483"/>
                    <a:pt x="1001" y="16"/>
                  </a:cubicBezTo>
                  <a:cubicBezTo>
                    <a:pt x="1001" y="16"/>
                    <a:pt x="986" y="1"/>
                    <a:pt x="9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36" name="Google Shape;3315;p42"/>
            <p:cNvSpPr/>
            <p:nvPr/>
          </p:nvSpPr>
          <p:spPr>
            <a:xfrm>
              <a:off x="-1887700" y="2934800"/>
              <a:ext cx="28900" cy="38450"/>
            </a:xfrm>
            <a:custGeom>
              <a:avLst/>
              <a:ahLst/>
              <a:rect l="l" t="t" r="r" b="b"/>
              <a:pathLst>
                <a:path w="1156" h="1538" extrusionOk="0">
                  <a:moveTo>
                    <a:pt x="1055" y="0"/>
                  </a:moveTo>
                  <a:cubicBezTo>
                    <a:pt x="588" y="367"/>
                    <a:pt x="255" y="934"/>
                    <a:pt x="21" y="1468"/>
                  </a:cubicBezTo>
                  <a:cubicBezTo>
                    <a:pt x="1" y="1509"/>
                    <a:pt x="44" y="1538"/>
                    <a:pt x="87" y="1538"/>
                  </a:cubicBezTo>
                  <a:cubicBezTo>
                    <a:pt x="114" y="1538"/>
                    <a:pt x="142" y="1527"/>
                    <a:pt x="155" y="1501"/>
                  </a:cubicBezTo>
                  <a:cubicBezTo>
                    <a:pt x="421" y="968"/>
                    <a:pt x="788" y="567"/>
                    <a:pt x="1122" y="67"/>
                  </a:cubicBezTo>
                  <a:cubicBezTo>
                    <a:pt x="1155" y="34"/>
                    <a:pt x="1089" y="0"/>
                    <a:pt x="10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37" name="Google Shape;3316;p42"/>
            <p:cNvSpPr/>
            <p:nvPr/>
          </p:nvSpPr>
          <p:spPr>
            <a:xfrm>
              <a:off x="-1880025" y="2935400"/>
              <a:ext cx="36900" cy="44650"/>
            </a:xfrm>
            <a:custGeom>
              <a:avLst/>
              <a:ahLst/>
              <a:rect l="l" t="t" r="r" b="b"/>
              <a:pathLst>
                <a:path w="1476" h="1786" extrusionOk="0">
                  <a:moveTo>
                    <a:pt x="1386" y="1"/>
                  </a:moveTo>
                  <a:cubicBezTo>
                    <a:pt x="1374" y="1"/>
                    <a:pt x="1361" y="3"/>
                    <a:pt x="1349" y="10"/>
                  </a:cubicBezTo>
                  <a:cubicBezTo>
                    <a:pt x="815" y="410"/>
                    <a:pt x="381" y="1044"/>
                    <a:pt x="48" y="1644"/>
                  </a:cubicBezTo>
                  <a:cubicBezTo>
                    <a:pt x="1" y="1715"/>
                    <a:pt x="70" y="1786"/>
                    <a:pt x="127" y="1786"/>
                  </a:cubicBezTo>
                  <a:cubicBezTo>
                    <a:pt x="150" y="1786"/>
                    <a:pt x="171" y="1774"/>
                    <a:pt x="181" y="1744"/>
                  </a:cubicBezTo>
                  <a:cubicBezTo>
                    <a:pt x="548" y="1110"/>
                    <a:pt x="982" y="643"/>
                    <a:pt x="1449" y="76"/>
                  </a:cubicBezTo>
                  <a:cubicBezTo>
                    <a:pt x="1476" y="49"/>
                    <a:pt x="1437" y="1"/>
                    <a:pt x="13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38" name="Google Shape;3317;p42"/>
            <p:cNvSpPr/>
            <p:nvPr/>
          </p:nvSpPr>
          <p:spPr>
            <a:xfrm>
              <a:off x="-1864350" y="2941250"/>
              <a:ext cx="31100" cy="40700"/>
            </a:xfrm>
            <a:custGeom>
              <a:avLst/>
              <a:ahLst/>
              <a:rect l="l" t="t" r="r" b="b"/>
              <a:pathLst>
                <a:path w="1244" h="1628" extrusionOk="0">
                  <a:moveTo>
                    <a:pt x="1146" y="0"/>
                  </a:moveTo>
                  <a:cubicBezTo>
                    <a:pt x="1136" y="0"/>
                    <a:pt x="1128" y="3"/>
                    <a:pt x="1122" y="9"/>
                  </a:cubicBezTo>
                  <a:cubicBezTo>
                    <a:pt x="622" y="376"/>
                    <a:pt x="255" y="977"/>
                    <a:pt x="21" y="1544"/>
                  </a:cubicBezTo>
                  <a:cubicBezTo>
                    <a:pt x="0" y="1586"/>
                    <a:pt x="46" y="1628"/>
                    <a:pt x="90" y="1628"/>
                  </a:cubicBezTo>
                  <a:cubicBezTo>
                    <a:pt x="117" y="1628"/>
                    <a:pt x="142" y="1614"/>
                    <a:pt x="155" y="1577"/>
                  </a:cubicBezTo>
                  <a:cubicBezTo>
                    <a:pt x="421" y="1010"/>
                    <a:pt x="788" y="610"/>
                    <a:pt x="1189" y="109"/>
                  </a:cubicBezTo>
                  <a:cubicBezTo>
                    <a:pt x="1243" y="55"/>
                    <a:pt x="1186" y="0"/>
                    <a:pt x="11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39" name="Google Shape;3318;p42"/>
            <p:cNvSpPr/>
            <p:nvPr/>
          </p:nvSpPr>
          <p:spPr>
            <a:xfrm>
              <a:off x="-1852525" y="2944475"/>
              <a:ext cx="29350" cy="34375"/>
            </a:xfrm>
            <a:custGeom>
              <a:avLst/>
              <a:ahLst/>
              <a:rect l="l" t="t" r="r" b="b"/>
              <a:pathLst>
                <a:path w="1174" h="1375" extrusionOk="0">
                  <a:moveTo>
                    <a:pt x="1114" y="0"/>
                  </a:moveTo>
                  <a:cubicBezTo>
                    <a:pt x="1103" y="0"/>
                    <a:pt x="1091" y="5"/>
                    <a:pt x="1083" y="14"/>
                  </a:cubicBezTo>
                  <a:cubicBezTo>
                    <a:pt x="682" y="347"/>
                    <a:pt x="349" y="848"/>
                    <a:pt x="48" y="1248"/>
                  </a:cubicBezTo>
                  <a:cubicBezTo>
                    <a:pt x="0" y="1320"/>
                    <a:pt x="39" y="1375"/>
                    <a:pt x="89" y="1375"/>
                  </a:cubicBezTo>
                  <a:cubicBezTo>
                    <a:pt x="109" y="1375"/>
                    <a:pt x="130" y="1366"/>
                    <a:pt x="149" y="1348"/>
                  </a:cubicBezTo>
                  <a:cubicBezTo>
                    <a:pt x="449" y="914"/>
                    <a:pt x="849" y="514"/>
                    <a:pt x="1149" y="80"/>
                  </a:cubicBezTo>
                  <a:cubicBezTo>
                    <a:pt x="1174" y="31"/>
                    <a:pt x="1144" y="0"/>
                    <a:pt x="11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40" name="Google Shape;3319;p42"/>
            <p:cNvSpPr/>
            <p:nvPr/>
          </p:nvSpPr>
          <p:spPr>
            <a:xfrm>
              <a:off x="-1841075" y="2947450"/>
              <a:ext cx="31225" cy="36425"/>
            </a:xfrm>
            <a:custGeom>
              <a:avLst/>
              <a:ahLst/>
              <a:rect l="l" t="t" r="r" b="b"/>
              <a:pathLst>
                <a:path w="1249" h="1457" extrusionOk="0">
                  <a:moveTo>
                    <a:pt x="1181" y="0"/>
                  </a:moveTo>
                  <a:cubicBezTo>
                    <a:pt x="1164" y="0"/>
                    <a:pt x="1144" y="8"/>
                    <a:pt x="1125" y="28"/>
                  </a:cubicBezTo>
                  <a:cubicBezTo>
                    <a:pt x="658" y="328"/>
                    <a:pt x="324" y="895"/>
                    <a:pt x="24" y="1362"/>
                  </a:cubicBezTo>
                  <a:cubicBezTo>
                    <a:pt x="1" y="1409"/>
                    <a:pt x="44" y="1457"/>
                    <a:pt x="83" y="1457"/>
                  </a:cubicBezTo>
                  <a:cubicBezTo>
                    <a:pt x="99" y="1457"/>
                    <a:pt x="114" y="1449"/>
                    <a:pt x="124" y="1429"/>
                  </a:cubicBezTo>
                  <a:cubicBezTo>
                    <a:pt x="424" y="929"/>
                    <a:pt x="825" y="528"/>
                    <a:pt x="1225" y="95"/>
                  </a:cubicBezTo>
                  <a:cubicBezTo>
                    <a:pt x="1249" y="48"/>
                    <a:pt x="1222" y="0"/>
                    <a:pt x="11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41" name="Google Shape;3320;p42"/>
            <p:cNvSpPr/>
            <p:nvPr/>
          </p:nvSpPr>
          <p:spPr>
            <a:xfrm>
              <a:off x="-1829150" y="2945075"/>
              <a:ext cx="35825" cy="39975"/>
            </a:xfrm>
            <a:custGeom>
              <a:avLst/>
              <a:ahLst/>
              <a:rect l="l" t="t" r="r" b="b"/>
              <a:pathLst>
                <a:path w="1433" h="1599" extrusionOk="0">
                  <a:moveTo>
                    <a:pt x="1331" y="1"/>
                  </a:moveTo>
                  <a:cubicBezTo>
                    <a:pt x="1315" y="1"/>
                    <a:pt x="1297" y="7"/>
                    <a:pt x="1282" y="23"/>
                  </a:cubicBezTo>
                  <a:cubicBezTo>
                    <a:pt x="815" y="423"/>
                    <a:pt x="414" y="957"/>
                    <a:pt x="47" y="1457"/>
                  </a:cubicBezTo>
                  <a:cubicBezTo>
                    <a:pt x="0" y="1528"/>
                    <a:pt x="53" y="1599"/>
                    <a:pt x="112" y="1599"/>
                  </a:cubicBezTo>
                  <a:cubicBezTo>
                    <a:pt x="136" y="1599"/>
                    <a:pt x="161" y="1587"/>
                    <a:pt x="181" y="1557"/>
                  </a:cubicBezTo>
                  <a:cubicBezTo>
                    <a:pt x="548" y="1057"/>
                    <a:pt x="1015" y="623"/>
                    <a:pt x="1382" y="123"/>
                  </a:cubicBezTo>
                  <a:cubicBezTo>
                    <a:pt x="1433" y="72"/>
                    <a:pt x="1386" y="1"/>
                    <a:pt x="13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42" name="Google Shape;3321;p42"/>
            <p:cNvSpPr/>
            <p:nvPr/>
          </p:nvSpPr>
          <p:spPr>
            <a:xfrm>
              <a:off x="-1817475" y="2942800"/>
              <a:ext cx="35400" cy="39400"/>
            </a:xfrm>
            <a:custGeom>
              <a:avLst/>
              <a:ahLst/>
              <a:rect l="l" t="t" r="r" b="b"/>
              <a:pathLst>
                <a:path w="1416" h="1576" extrusionOk="0">
                  <a:moveTo>
                    <a:pt x="1375" y="1"/>
                  </a:moveTo>
                  <a:cubicBezTo>
                    <a:pt x="1366" y="1"/>
                    <a:pt x="1357" y="5"/>
                    <a:pt x="1348" y="14"/>
                  </a:cubicBezTo>
                  <a:cubicBezTo>
                    <a:pt x="848" y="381"/>
                    <a:pt x="448" y="981"/>
                    <a:pt x="47" y="1482"/>
                  </a:cubicBezTo>
                  <a:cubicBezTo>
                    <a:pt x="0" y="1529"/>
                    <a:pt x="53" y="1576"/>
                    <a:pt x="100" y="1576"/>
                  </a:cubicBezTo>
                  <a:cubicBezTo>
                    <a:pt x="119" y="1576"/>
                    <a:pt x="138" y="1568"/>
                    <a:pt x="148" y="1548"/>
                  </a:cubicBezTo>
                  <a:cubicBezTo>
                    <a:pt x="548" y="1048"/>
                    <a:pt x="1048" y="581"/>
                    <a:pt x="1415" y="81"/>
                  </a:cubicBezTo>
                  <a:cubicBezTo>
                    <a:pt x="1415" y="32"/>
                    <a:pt x="1397" y="1"/>
                    <a:pt x="1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43" name="Google Shape;3322;p42"/>
            <p:cNvSpPr/>
            <p:nvPr/>
          </p:nvSpPr>
          <p:spPr>
            <a:xfrm>
              <a:off x="-1805075" y="2947075"/>
              <a:ext cx="32850" cy="33325"/>
            </a:xfrm>
            <a:custGeom>
              <a:avLst/>
              <a:ahLst/>
              <a:rect l="l" t="t" r="r" b="b"/>
              <a:pathLst>
                <a:path w="1314" h="1333" extrusionOk="0">
                  <a:moveTo>
                    <a:pt x="1224" y="1"/>
                  </a:moveTo>
                  <a:cubicBezTo>
                    <a:pt x="1211" y="1"/>
                    <a:pt x="1199" y="3"/>
                    <a:pt x="1186" y="10"/>
                  </a:cubicBezTo>
                  <a:cubicBezTo>
                    <a:pt x="786" y="377"/>
                    <a:pt x="419" y="844"/>
                    <a:pt x="52" y="1211"/>
                  </a:cubicBezTo>
                  <a:cubicBezTo>
                    <a:pt x="1" y="1262"/>
                    <a:pt x="48" y="1333"/>
                    <a:pt x="102" y="1333"/>
                  </a:cubicBezTo>
                  <a:cubicBezTo>
                    <a:pt x="119" y="1333"/>
                    <a:pt x="136" y="1326"/>
                    <a:pt x="152" y="1311"/>
                  </a:cubicBezTo>
                  <a:cubicBezTo>
                    <a:pt x="519" y="944"/>
                    <a:pt x="952" y="543"/>
                    <a:pt x="1286" y="76"/>
                  </a:cubicBezTo>
                  <a:cubicBezTo>
                    <a:pt x="1313" y="49"/>
                    <a:pt x="1275" y="1"/>
                    <a:pt x="1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44" name="Google Shape;3323;p42"/>
            <p:cNvSpPr/>
            <p:nvPr/>
          </p:nvSpPr>
          <p:spPr>
            <a:xfrm>
              <a:off x="-1796800" y="2952975"/>
              <a:ext cx="35325" cy="30675"/>
            </a:xfrm>
            <a:custGeom>
              <a:avLst/>
              <a:ahLst/>
              <a:rect l="l" t="t" r="r" b="b"/>
              <a:pathLst>
                <a:path w="1413" h="1227" extrusionOk="0">
                  <a:moveTo>
                    <a:pt x="1316" y="0"/>
                  </a:moveTo>
                  <a:cubicBezTo>
                    <a:pt x="1307" y="0"/>
                    <a:pt x="1298" y="2"/>
                    <a:pt x="1289" y="7"/>
                  </a:cubicBezTo>
                  <a:cubicBezTo>
                    <a:pt x="1055" y="141"/>
                    <a:pt x="888" y="341"/>
                    <a:pt x="688" y="508"/>
                  </a:cubicBezTo>
                  <a:cubicBezTo>
                    <a:pt x="488" y="708"/>
                    <a:pt x="255" y="908"/>
                    <a:pt x="54" y="1108"/>
                  </a:cubicBezTo>
                  <a:cubicBezTo>
                    <a:pt x="1" y="1135"/>
                    <a:pt x="33" y="1226"/>
                    <a:pt x="100" y="1226"/>
                  </a:cubicBezTo>
                  <a:cubicBezTo>
                    <a:pt x="117" y="1226"/>
                    <a:pt x="135" y="1221"/>
                    <a:pt x="154" y="1208"/>
                  </a:cubicBezTo>
                  <a:cubicBezTo>
                    <a:pt x="355" y="1008"/>
                    <a:pt x="588" y="841"/>
                    <a:pt x="788" y="641"/>
                  </a:cubicBezTo>
                  <a:cubicBezTo>
                    <a:pt x="988" y="474"/>
                    <a:pt x="1222" y="307"/>
                    <a:pt x="1355" y="107"/>
                  </a:cubicBezTo>
                  <a:cubicBezTo>
                    <a:pt x="1413" y="79"/>
                    <a:pt x="1371" y="0"/>
                    <a:pt x="13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45" name="Google Shape;3324;p42"/>
            <p:cNvSpPr/>
            <p:nvPr/>
          </p:nvSpPr>
          <p:spPr>
            <a:xfrm>
              <a:off x="-1783450" y="2962325"/>
              <a:ext cx="27225" cy="20475"/>
            </a:xfrm>
            <a:custGeom>
              <a:avLst/>
              <a:ahLst/>
              <a:rect l="l" t="t" r="r" b="b"/>
              <a:pathLst>
                <a:path w="1089" h="819" extrusionOk="0">
                  <a:moveTo>
                    <a:pt x="921" y="0"/>
                  </a:moveTo>
                  <a:cubicBezTo>
                    <a:pt x="788" y="67"/>
                    <a:pt x="621" y="200"/>
                    <a:pt x="488" y="300"/>
                  </a:cubicBezTo>
                  <a:cubicBezTo>
                    <a:pt x="354" y="400"/>
                    <a:pt x="188" y="534"/>
                    <a:pt x="54" y="667"/>
                  </a:cubicBezTo>
                  <a:cubicBezTo>
                    <a:pt x="0" y="721"/>
                    <a:pt x="55" y="819"/>
                    <a:pt x="131" y="819"/>
                  </a:cubicBezTo>
                  <a:cubicBezTo>
                    <a:pt x="149" y="819"/>
                    <a:pt x="168" y="813"/>
                    <a:pt x="188" y="801"/>
                  </a:cubicBezTo>
                  <a:cubicBezTo>
                    <a:pt x="321" y="667"/>
                    <a:pt x="421" y="567"/>
                    <a:pt x="588" y="434"/>
                  </a:cubicBezTo>
                  <a:cubicBezTo>
                    <a:pt x="721" y="334"/>
                    <a:pt x="888" y="267"/>
                    <a:pt x="1021" y="134"/>
                  </a:cubicBezTo>
                  <a:cubicBezTo>
                    <a:pt x="1088" y="67"/>
                    <a:pt x="1021" y="0"/>
                    <a:pt x="9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46" name="Google Shape;3325;p42"/>
            <p:cNvSpPr/>
            <p:nvPr/>
          </p:nvSpPr>
          <p:spPr>
            <a:xfrm>
              <a:off x="-1773300" y="2968150"/>
              <a:ext cx="17900" cy="14650"/>
            </a:xfrm>
            <a:custGeom>
              <a:avLst/>
              <a:ahLst/>
              <a:rect l="l" t="t" r="r" b="b"/>
              <a:pathLst>
                <a:path w="716" h="586" extrusionOk="0">
                  <a:moveTo>
                    <a:pt x="649" y="1"/>
                  </a:moveTo>
                  <a:cubicBezTo>
                    <a:pt x="549" y="1"/>
                    <a:pt x="482" y="101"/>
                    <a:pt x="382" y="167"/>
                  </a:cubicBezTo>
                  <a:cubicBezTo>
                    <a:pt x="282" y="234"/>
                    <a:pt x="182" y="334"/>
                    <a:pt x="82" y="434"/>
                  </a:cubicBezTo>
                  <a:cubicBezTo>
                    <a:pt x="1" y="488"/>
                    <a:pt x="51" y="586"/>
                    <a:pt x="126" y="586"/>
                  </a:cubicBezTo>
                  <a:cubicBezTo>
                    <a:pt x="144" y="586"/>
                    <a:pt x="163" y="580"/>
                    <a:pt x="182" y="568"/>
                  </a:cubicBezTo>
                  <a:cubicBezTo>
                    <a:pt x="282" y="468"/>
                    <a:pt x="415" y="401"/>
                    <a:pt x="515" y="301"/>
                  </a:cubicBezTo>
                  <a:cubicBezTo>
                    <a:pt x="582" y="234"/>
                    <a:pt x="716" y="167"/>
                    <a:pt x="716" y="67"/>
                  </a:cubicBezTo>
                  <a:cubicBezTo>
                    <a:pt x="716" y="34"/>
                    <a:pt x="682" y="1"/>
                    <a:pt x="6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47" name="Google Shape;3326;p42"/>
            <p:cNvSpPr/>
            <p:nvPr/>
          </p:nvSpPr>
          <p:spPr>
            <a:xfrm>
              <a:off x="-1760125" y="2973150"/>
              <a:ext cx="13900" cy="10250"/>
            </a:xfrm>
            <a:custGeom>
              <a:avLst/>
              <a:ahLst/>
              <a:rect l="l" t="t" r="r" b="b"/>
              <a:pathLst>
                <a:path w="556" h="410" extrusionOk="0">
                  <a:moveTo>
                    <a:pt x="422" y="1"/>
                  </a:moveTo>
                  <a:cubicBezTo>
                    <a:pt x="289" y="101"/>
                    <a:pt x="155" y="201"/>
                    <a:pt x="55" y="301"/>
                  </a:cubicBezTo>
                  <a:cubicBezTo>
                    <a:pt x="1" y="355"/>
                    <a:pt x="35" y="410"/>
                    <a:pt x="86" y="410"/>
                  </a:cubicBezTo>
                  <a:cubicBezTo>
                    <a:pt x="97" y="410"/>
                    <a:pt x="110" y="407"/>
                    <a:pt x="122" y="401"/>
                  </a:cubicBezTo>
                  <a:cubicBezTo>
                    <a:pt x="255" y="301"/>
                    <a:pt x="422" y="234"/>
                    <a:pt x="522" y="101"/>
                  </a:cubicBezTo>
                  <a:cubicBezTo>
                    <a:pt x="555" y="67"/>
                    <a:pt x="489" y="1"/>
                    <a:pt x="4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48" name="Google Shape;3327;p42"/>
            <p:cNvSpPr/>
            <p:nvPr/>
          </p:nvSpPr>
          <p:spPr>
            <a:xfrm>
              <a:off x="-1626175" y="3323400"/>
              <a:ext cx="57575" cy="50150"/>
            </a:xfrm>
            <a:custGeom>
              <a:avLst/>
              <a:ahLst/>
              <a:rect l="l" t="t" r="r" b="b"/>
              <a:pathLst>
                <a:path w="2303" h="2006" extrusionOk="0">
                  <a:moveTo>
                    <a:pt x="2202" y="1"/>
                  </a:moveTo>
                  <a:cubicBezTo>
                    <a:pt x="1702" y="234"/>
                    <a:pt x="1302" y="534"/>
                    <a:pt x="902" y="868"/>
                  </a:cubicBezTo>
                  <a:cubicBezTo>
                    <a:pt x="601" y="1102"/>
                    <a:pt x="168" y="1435"/>
                    <a:pt x="1" y="1835"/>
                  </a:cubicBezTo>
                  <a:cubicBezTo>
                    <a:pt x="1" y="1869"/>
                    <a:pt x="1" y="1902"/>
                    <a:pt x="34" y="1902"/>
                  </a:cubicBezTo>
                  <a:cubicBezTo>
                    <a:pt x="34" y="1935"/>
                    <a:pt x="68" y="1969"/>
                    <a:pt x="68" y="1969"/>
                  </a:cubicBezTo>
                  <a:cubicBezTo>
                    <a:pt x="80" y="1994"/>
                    <a:pt x="98" y="2005"/>
                    <a:pt x="115" y="2005"/>
                  </a:cubicBezTo>
                  <a:cubicBezTo>
                    <a:pt x="142" y="2005"/>
                    <a:pt x="168" y="1977"/>
                    <a:pt x="168" y="1935"/>
                  </a:cubicBezTo>
                  <a:cubicBezTo>
                    <a:pt x="234" y="1735"/>
                    <a:pt x="535" y="1535"/>
                    <a:pt x="701" y="1368"/>
                  </a:cubicBezTo>
                  <a:cubicBezTo>
                    <a:pt x="835" y="1235"/>
                    <a:pt x="1002" y="1068"/>
                    <a:pt x="1202" y="935"/>
                  </a:cubicBezTo>
                  <a:cubicBezTo>
                    <a:pt x="1535" y="635"/>
                    <a:pt x="1902" y="401"/>
                    <a:pt x="2269" y="134"/>
                  </a:cubicBezTo>
                  <a:cubicBezTo>
                    <a:pt x="2303" y="67"/>
                    <a:pt x="2236" y="1"/>
                    <a:pt x="22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49" name="Google Shape;3328;p42"/>
            <p:cNvSpPr/>
            <p:nvPr/>
          </p:nvSpPr>
          <p:spPr>
            <a:xfrm>
              <a:off x="-1611825" y="3334125"/>
              <a:ext cx="48875" cy="41225"/>
            </a:xfrm>
            <a:custGeom>
              <a:avLst/>
              <a:ahLst/>
              <a:rect l="l" t="t" r="r" b="b"/>
              <a:pathLst>
                <a:path w="1955" h="1649" extrusionOk="0">
                  <a:moveTo>
                    <a:pt x="1850" y="0"/>
                  </a:moveTo>
                  <a:cubicBezTo>
                    <a:pt x="1843" y="0"/>
                    <a:pt x="1836" y="2"/>
                    <a:pt x="1829" y="5"/>
                  </a:cubicBezTo>
                  <a:cubicBezTo>
                    <a:pt x="1161" y="339"/>
                    <a:pt x="528" y="973"/>
                    <a:pt x="27" y="1540"/>
                  </a:cubicBezTo>
                  <a:cubicBezTo>
                    <a:pt x="0" y="1594"/>
                    <a:pt x="62" y="1649"/>
                    <a:pt x="122" y="1649"/>
                  </a:cubicBezTo>
                  <a:cubicBezTo>
                    <a:pt x="135" y="1649"/>
                    <a:pt x="149" y="1646"/>
                    <a:pt x="161" y="1640"/>
                  </a:cubicBezTo>
                  <a:cubicBezTo>
                    <a:pt x="428" y="1373"/>
                    <a:pt x="694" y="1106"/>
                    <a:pt x="995" y="873"/>
                  </a:cubicBezTo>
                  <a:cubicBezTo>
                    <a:pt x="1295" y="639"/>
                    <a:pt x="1628" y="406"/>
                    <a:pt x="1895" y="139"/>
                  </a:cubicBezTo>
                  <a:cubicBezTo>
                    <a:pt x="1955" y="109"/>
                    <a:pt x="1908" y="0"/>
                    <a:pt x="18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50" name="Google Shape;3329;p42"/>
            <p:cNvSpPr/>
            <p:nvPr/>
          </p:nvSpPr>
          <p:spPr>
            <a:xfrm>
              <a:off x="-1598250" y="3343925"/>
              <a:ext cx="40500" cy="34250"/>
            </a:xfrm>
            <a:custGeom>
              <a:avLst/>
              <a:ahLst/>
              <a:rect l="l" t="t" r="r" b="b"/>
              <a:pathLst>
                <a:path w="1620" h="1370" extrusionOk="0">
                  <a:moveTo>
                    <a:pt x="1579" y="1"/>
                  </a:moveTo>
                  <a:cubicBezTo>
                    <a:pt x="1570" y="1"/>
                    <a:pt x="1561" y="5"/>
                    <a:pt x="1552" y="14"/>
                  </a:cubicBezTo>
                  <a:cubicBezTo>
                    <a:pt x="1252" y="114"/>
                    <a:pt x="1052" y="347"/>
                    <a:pt x="819" y="547"/>
                  </a:cubicBezTo>
                  <a:cubicBezTo>
                    <a:pt x="552" y="781"/>
                    <a:pt x="285" y="1014"/>
                    <a:pt x="51" y="1248"/>
                  </a:cubicBezTo>
                  <a:cubicBezTo>
                    <a:pt x="0" y="1299"/>
                    <a:pt x="28" y="1370"/>
                    <a:pt x="73" y="1370"/>
                  </a:cubicBezTo>
                  <a:cubicBezTo>
                    <a:pt x="87" y="1370"/>
                    <a:pt x="103" y="1363"/>
                    <a:pt x="118" y="1348"/>
                  </a:cubicBezTo>
                  <a:cubicBezTo>
                    <a:pt x="418" y="1148"/>
                    <a:pt x="685" y="914"/>
                    <a:pt x="919" y="714"/>
                  </a:cubicBezTo>
                  <a:cubicBezTo>
                    <a:pt x="1152" y="514"/>
                    <a:pt x="1452" y="314"/>
                    <a:pt x="1619" y="80"/>
                  </a:cubicBezTo>
                  <a:cubicBezTo>
                    <a:pt x="1619" y="32"/>
                    <a:pt x="1601" y="1"/>
                    <a:pt x="15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51" name="Google Shape;3330;p42"/>
            <p:cNvSpPr/>
            <p:nvPr/>
          </p:nvSpPr>
          <p:spPr>
            <a:xfrm>
              <a:off x="-1584150" y="3349750"/>
              <a:ext cx="36400" cy="31675"/>
            </a:xfrm>
            <a:custGeom>
              <a:avLst/>
              <a:ahLst/>
              <a:rect l="l" t="t" r="r" b="b"/>
              <a:pathLst>
                <a:path w="1456" h="1267" extrusionOk="0">
                  <a:moveTo>
                    <a:pt x="1444" y="0"/>
                  </a:moveTo>
                  <a:cubicBezTo>
                    <a:pt x="1439" y="0"/>
                    <a:pt x="1432" y="4"/>
                    <a:pt x="1422" y="14"/>
                  </a:cubicBezTo>
                  <a:cubicBezTo>
                    <a:pt x="1155" y="81"/>
                    <a:pt x="955" y="314"/>
                    <a:pt x="722" y="481"/>
                  </a:cubicBezTo>
                  <a:cubicBezTo>
                    <a:pt x="488" y="681"/>
                    <a:pt x="288" y="881"/>
                    <a:pt x="54" y="1115"/>
                  </a:cubicBezTo>
                  <a:cubicBezTo>
                    <a:pt x="1" y="1169"/>
                    <a:pt x="56" y="1267"/>
                    <a:pt x="114" y="1267"/>
                  </a:cubicBezTo>
                  <a:cubicBezTo>
                    <a:pt x="128" y="1267"/>
                    <a:pt x="142" y="1261"/>
                    <a:pt x="155" y="1248"/>
                  </a:cubicBezTo>
                  <a:cubicBezTo>
                    <a:pt x="388" y="1015"/>
                    <a:pt x="588" y="815"/>
                    <a:pt x="822" y="615"/>
                  </a:cubicBezTo>
                  <a:cubicBezTo>
                    <a:pt x="1055" y="414"/>
                    <a:pt x="1289" y="281"/>
                    <a:pt x="1455" y="48"/>
                  </a:cubicBezTo>
                  <a:cubicBezTo>
                    <a:pt x="1455" y="24"/>
                    <a:pt x="1455" y="0"/>
                    <a:pt x="14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52" name="Google Shape;3331;p42"/>
            <p:cNvSpPr/>
            <p:nvPr/>
          </p:nvSpPr>
          <p:spPr>
            <a:xfrm>
              <a:off x="-1571775" y="3356775"/>
              <a:ext cx="29025" cy="28075"/>
            </a:xfrm>
            <a:custGeom>
              <a:avLst/>
              <a:ahLst/>
              <a:rect l="l" t="t" r="r" b="b"/>
              <a:pathLst>
                <a:path w="1161" h="1123" extrusionOk="0">
                  <a:moveTo>
                    <a:pt x="1094" y="0"/>
                  </a:moveTo>
                  <a:cubicBezTo>
                    <a:pt x="727" y="300"/>
                    <a:pt x="393" y="667"/>
                    <a:pt x="26" y="1001"/>
                  </a:cubicBezTo>
                  <a:cubicBezTo>
                    <a:pt x="1" y="1052"/>
                    <a:pt x="34" y="1123"/>
                    <a:pt x="81" y="1123"/>
                  </a:cubicBezTo>
                  <a:cubicBezTo>
                    <a:pt x="96" y="1123"/>
                    <a:pt x="111" y="1116"/>
                    <a:pt x="127" y="1101"/>
                  </a:cubicBezTo>
                  <a:cubicBezTo>
                    <a:pt x="460" y="767"/>
                    <a:pt x="827" y="434"/>
                    <a:pt x="1127" y="33"/>
                  </a:cubicBezTo>
                  <a:cubicBezTo>
                    <a:pt x="1161" y="0"/>
                    <a:pt x="1127" y="0"/>
                    <a:pt x="10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53" name="Google Shape;3332;p42"/>
            <p:cNvSpPr/>
            <p:nvPr/>
          </p:nvSpPr>
          <p:spPr>
            <a:xfrm>
              <a:off x="-1567475" y="3363950"/>
              <a:ext cx="34500" cy="30825"/>
            </a:xfrm>
            <a:custGeom>
              <a:avLst/>
              <a:ahLst/>
              <a:rect l="l" t="t" r="r" b="b"/>
              <a:pathLst>
                <a:path w="1380" h="1233" extrusionOk="0">
                  <a:moveTo>
                    <a:pt x="1348" y="0"/>
                  </a:moveTo>
                  <a:cubicBezTo>
                    <a:pt x="1340" y="0"/>
                    <a:pt x="1331" y="4"/>
                    <a:pt x="1322" y="13"/>
                  </a:cubicBezTo>
                  <a:cubicBezTo>
                    <a:pt x="1089" y="113"/>
                    <a:pt x="889" y="313"/>
                    <a:pt x="722" y="480"/>
                  </a:cubicBezTo>
                  <a:cubicBezTo>
                    <a:pt x="488" y="680"/>
                    <a:pt x="288" y="881"/>
                    <a:pt x="55" y="1081"/>
                  </a:cubicBezTo>
                  <a:cubicBezTo>
                    <a:pt x="1" y="1135"/>
                    <a:pt x="56" y="1232"/>
                    <a:pt x="114" y="1232"/>
                  </a:cubicBezTo>
                  <a:cubicBezTo>
                    <a:pt x="128" y="1232"/>
                    <a:pt x="142" y="1227"/>
                    <a:pt x="155" y="1214"/>
                  </a:cubicBezTo>
                  <a:cubicBezTo>
                    <a:pt x="388" y="1014"/>
                    <a:pt x="588" y="814"/>
                    <a:pt x="822" y="614"/>
                  </a:cubicBezTo>
                  <a:cubicBezTo>
                    <a:pt x="989" y="447"/>
                    <a:pt x="1222" y="280"/>
                    <a:pt x="1356" y="80"/>
                  </a:cubicBezTo>
                  <a:cubicBezTo>
                    <a:pt x="1380" y="31"/>
                    <a:pt x="1369" y="0"/>
                    <a:pt x="13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54" name="Google Shape;3333;p42"/>
            <p:cNvSpPr/>
            <p:nvPr/>
          </p:nvSpPr>
          <p:spPr>
            <a:xfrm>
              <a:off x="-1558375" y="3360700"/>
              <a:ext cx="36325" cy="36275"/>
            </a:xfrm>
            <a:custGeom>
              <a:avLst/>
              <a:ahLst/>
              <a:rect l="l" t="t" r="r" b="b"/>
              <a:pathLst>
                <a:path w="1453" h="1451" extrusionOk="0">
                  <a:moveTo>
                    <a:pt x="1379" y="1"/>
                  </a:moveTo>
                  <a:cubicBezTo>
                    <a:pt x="1372" y="1"/>
                    <a:pt x="1365" y="4"/>
                    <a:pt x="1358" y="10"/>
                  </a:cubicBezTo>
                  <a:cubicBezTo>
                    <a:pt x="891" y="443"/>
                    <a:pt x="525" y="910"/>
                    <a:pt x="58" y="1344"/>
                  </a:cubicBezTo>
                  <a:cubicBezTo>
                    <a:pt x="0" y="1373"/>
                    <a:pt x="66" y="1451"/>
                    <a:pt x="128" y="1451"/>
                  </a:cubicBezTo>
                  <a:cubicBezTo>
                    <a:pt x="138" y="1451"/>
                    <a:pt x="148" y="1449"/>
                    <a:pt x="158" y="1444"/>
                  </a:cubicBezTo>
                  <a:cubicBezTo>
                    <a:pt x="591" y="1044"/>
                    <a:pt x="1092" y="610"/>
                    <a:pt x="1425" y="110"/>
                  </a:cubicBezTo>
                  <a:cubicBezTo>
                    <a:pt x="1452" y="55"/>
                    <a:pt x="1413" y="1"/>
                    <a:pt x="13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55" name="Google Shape;3334;p42"/>
            <p:cNvSpPr/>
            <p:nvPr/>
          </p:nvSpPr>
          <p:spPr>
            <a:xfrm>
              <a:off x="-1542375" y="3367750"/>
              <a:ext cx="35250" cy="36300"/>
            </a:xfrm>
            <a:custGeom>
              <a:avLst/>
              <a:ahLst/>
              <a:rect l="l" t="t" r="r" b="b"/>
              <a:pathLst>
                <a:path w="1410" h="1452" extrusionOk="0">
                  <a:moveTo>
                    <a:pt x="1342" y="0"/>
                  </a:moveTo>
                  <a:cubicBezTo>
                    <a:pt x="1325" y="0"/>
                    <a:pt x="1305" y="8"/>
                    <a:pt x="1286" y="28"/>
                  </a:cubicBezTo>
                  <a:cubicBezTo>
                    <a:pt x="852" y="395"/>
                    <a:pt x="452" y="895"/>
                    <a:pt x="51" y="1329"/>
                  </a:cubicBezTo>
                  <a:cubicBezTo>
                    <a:pt x="0" y="1380"/>
                    <a:pt x="47" y="1451"/>
                    <a:pt x="102" y="1451"/>
                  </a:cubicBezTo>
                  <a:cubicBezTo>
                    <a:pt x="119" y="1451"/>
                    <a:pt x="136" y="1445"/>
                    <a:pt x="151" y="1429"/>
                  </a:cubicBezTo>
                  <a:cubicBezTo>
                    <a:pt x="552" y="995"/>
                    <a:pt x="1052" y="595"/>
                    <a:pt x="1386" y="95"/>
                  </a:cubicBezTo>
                  <a:cubicBezTo>
                    <a:pt x="1409" y="48"/>
                    <a:pt x="1383" y="0"/>
                    <a:pt x="13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56" name="Google Shape;3335;p42"/>
            <p:cNvSpPr/>
            <p:nvPr/>
          </p:nvSpPr>
          <p:spPr>
            <a:xfrm>
              <a:off x="-1532525" y="3368575"/>
              <a:ext cx="38725" cy="36750"/>
            </a:xfrm>
            <a:custGeom>
              <a:avLst/>
              <a:ahLst/>
              <a:rect l="l" t="t" r="r" b="b"/>
              <a:pathLst>
                <a:path w="1549" h="1470" extrusionOk="0">
                  <a:moveTo>
                    <a:pt x="1481" y="1"/>
                  </a:moveTo>
                  <a:cubicBezTo>
                    <a:pt x="1464" y="1"/>
                    <a:pt x="1445" y="9"/>
                    <a:pt x="1425" y="28"/>
                  </a:cubicBezTo>
                  <a:cubicBezTo>
                    <a:pt x="992" y="462"/>
                    <a:pt x="558" y="929"/>
                    <a:pt x="58" y="1329"/>
                  </a:cubicBezTo>
                  <a:cubicBezTo>
                    <a:pt x="0" y="1387"/>
                    <a:pt x="67" y="1469"/>
                    <a:pt x="129" y="1469"/>
                  </a:cubicBezTo>
                  <a:cubicBezTo>
                    <a:pt x="139" y="1469"/>
                    <a:pt x="149" y="1467"/>
                    <a:pt x="158" y="1463"/>
                  </a:cubicBezTo>
                  <a:cubicBezTo>
                    <a:pt x="658" y="1062"/>
                    <a:pt x="1158" y="629"/>
                    <a:pt x="1525" y="95"/>
                  </a:cubicBezTo>
                  <a:cubicBezTo>
                    <a:pt x="1549" y="48"/>
                    <a:pt x="1522" y="1"/>
                    <a:pt x="14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57" name="Google Shape;3336;p42"/>
            <p:cNvSpPr/>
            <p:nvPr/>
          </p:nvSpPr>
          <p:spPr>
            <a:xfrm>
              <a:off x="-1511675" y="3368200"/>
              <a:ext cx="32975" cy="33975"/>
            </a:xfrm>
            <a:custGeom>
              <a:avLst/>
              <a:ahLst/>
              <a:rect l="l" t="t" r="r" b="b"/>
              <a:pathLst>
                <a:path w="1319" h="1359" extrusionOk="0">
                  <a:moveTo>
                    <a:pt x="1277" y="1"/>
                  </a:moveTo>
                  <a:cubicBezTo>
                    <a:pt x="1271" y="1"/>
                    <a:pt x="1265" y="4"/>
                    <a:pt x="1258" y="10"/>
                  </a:cubicBezTo>
                  <a:cubicBezTo>
                    <a:pt x="825" y="410"/>
                    <a:pt x="424" y="877"/>
                    <a:pt x="24" y="1311"/>
                  </a:cubicBezTo>
                  <a:cubicBezTo>
                    <a:pt x="1" y="1335"/>
                    <a:pt x="27" y="1358"/>
                    <a:pt x="45" y="1358"/>
                  </a:cubicBezTo>
                  <a:cubicBezTo>
                    <a:pt x="52" y="1358"/>
                    <a:pt x="58" y="1354"/>
                    <a:pt x="58" y="1344"/>
                  </a:cubicBezTo>
                  <a:cubicBezTo>
                    <a:pt x="491" y="944"/>
                    <a:pt x="925" y="510"/>
                    <a:pt x="1292" y="77"/>
                  </a:cubicBezTo>
                  <a:cubicBezTo>
                    <a:pt x="1319" y="50"/>
                    <a:pt x="1302" y="1"/>
                    <a:pt x="12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58" name="Google Shape;3337;p42"/>
            <p:cNvSpPr/>
            <p:nvPr/>
          </p:nvSpPr>
          <p:spPr>
            <a:xfrm>
              <a:off x="-1506525" y="3373225"/>
              <a:ext cx="39425" cy="36650"/>
            </a:xfrm>
            <a:custGeom>
              <a:avLst/>
              <a:ahLst/>
              <a:rect l="l" t="t" r="r" b="b"/>
              <a:pathLst>
                <a:path w="1577" h="1466" extrusionOk="0">
                  <a:moveTo>
                    <a:pt x="1374" y="0"/>
                  </a:moveTo>
                  <a:cubicBezTo>
                    <a:pt x="1366" y="0"/>
                    <a:pt x="1359" y="3"/>
                    <a:pt x="1353" y="9"/>
                  </a:cubicBezTo>
                  <a:cubicBezTo>
                    <a:pt x="886" y="409"/>
                    <a:pt x="485" y="876"/>
                    <a:pt x="52" y="1310"/>
                  </a:cubicBezTo>
                  <a:cubicBezTo>
                    <a:pt x="0" y="1388"/>
                    <a:pt x="48" y="1465"/>
                    <a:pt x="104" y="1465"/>
                  </a:cubicBezTo>
                  <a:cubicBezTo>
                    <a:pt x="120" y="1465"/>
                    <a:pt x="137" y="1459"/>
                    <a:pt x="152" y="1444"/>
                  </a:cubicBezTo>
                  <a:cubicBezTo>
                    <a:pt x="394" y="1202"/>
                    <a:pt x="635" y="960"/>
                    <a:pt x="852" y="743"/>
                  </a:cubicBezTo>
                  <a:lnTo>
                    <a:pt x="852" y="743"/>
                  </a:lnTo>
                  <a:cubicBezTo>
                    <a:pt x="801" y="794"/>
                    <a:pt x="868" y="865"/>
                    <a:pt x="932" y="865"/>
                  </a:cubicBezTo>
                  <a:cubicBezTo>
                    <a:pt x="951" y="865"/>
                    <a:pt x="970" y="859"/>
                    <a:pt x="986" y="843"/>
                  </a:cubicBezTo>
                  <a:cubicBezTo>
                    <a:pt x="1152" y="610"/>
                    <a:pt x="1386" y="376"/>
                    <a:pt x="1553" y="143"/>
                  </a:cubicBezTo>
                  <a:cubicBezTo>
                    <a:pt x="1576" y="95"/>
                    <a:pt x="1550" y="48"/>
                    <a:pt x="1509" y="48"/>
                  </a:cubicBezTo>
                  <a:cubicBezTo>
                    <a:pt x="1492" y="48"/>
                    <a:pt x="1472" y="56"/>
                    <a:pt x="1453" y="76"/>
                  </a:cubicBezTo>
                  <a:lnTo>
                    <a:pt x="1419" y="109"/>
                  </a:lnTo>
                  <a:cubicBezTo>
                    <a:pt x="1447" y="55"/>
                    <a:pt x="1407" y="0"/>
                    <a:pt x="13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59" name="Google Shape;3338;p42"/>
            <p:cNvSpPr/>
            <p:nvPr/>
          </p:nvSpPr>
          <p:spPr>
            <a:xfrm>
              <a:off x="-1700375" y="3053875"/>
              <a:ext cx="43275" cy="46400"/>
            </a:xfrm>
            <a:custGeom>
              <a:avLst/>
              <a:ahLst/>
              <a:rect l="l" t="t" r="r" b="b"/>
              <a:pathLst>
                <a:path w="1731" h="1856" extrusionOk="0">
                  <a:moveTo>
                    <a:pt x="1661" y="1"/>
                  </a:moveTo>
                  <a:cubicBezTo>
                    <a:pt x="1653" y="1"/>
                    <a:pt x="1644" y="3"/>
                    <a:pt x="1635" y="7"/>
                  </a:cubicBezTo>
                  <a:cubicBezTo>
                    <a:pt x="934" y="408"/>
                    <a:pt x="400" y="1108"/>
                    <a:pt x="0" y="1809"/>
                  </a:cubicBezTo>
                  <a:cubicBezTo>
                    <a:pt x="0" y="1832"/>
                    <a:pt x="17" y="1856"/>
                    <a:pt x="38" y="1856"/>
                  </a:cubicBezTo>
                  <a:cubicBezTo>
                    <a:pt x="47" y="1856"/>
                    <a:pt x="57" y="1852"/>
                    <a:pt x="67" y="1842"/>
                  </a:cubicBezTo>
                  <a:cubicBezTo>
                    <a:pt x="534" y="1175"/>
                    <a:pt x="1101" y="641"/>
                    <a:pt x="1701" y="107"/>
                  </a:cubicBezTo>
                  <a:cubicBezTo>
                    <a:pt x="1730" y="79"/>
                    <a:pt x="1709" y="1"/>
                    <a:pt x="16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60" name="Google Shape;3339;p42"/>
            <p:cNvSpPr/>
            <p:nvPr/>
          </p:nvSpPr>
          <p:spPr>
            <a:xfrm>
              <a:off x="-1688475" y="3058825"/>
              <a:ext cx="41325" cy="42275"/>
            </a:xfrm>
            <a:custGeom>
              <a:avLst/>
              <a:ahLst/>
              <a:rect l="l" t="t" r="r" b="b"/>
              <a:pathLst>
                <a:path w="1653" h="1691" extrusionOk="0">
                  <a:moveTo>
                    <a:pt x="1592" y="1"/>
                  </a:moveTo>
                  <a:cubicBezTo>
                    <a:pt x="1582" y="1"/>
                    <a:pt x="1571" y="3"/>
                    <a:pt x="1559" y="10"/>
                  </a:cubicBezTo>
                  <a:cubicBezTo>
                    <a:pt x="925" y="276"/>
                    <a:pt x="358" y="1010"/>
                    <a:pt x="24" y="1611"/>
                  </a:cubicBezTo>
                  <a:cubicBezTo>
                    <a:pt x="0" y="1659"/>
                    <a:pt x="29" y="1690"/>
                    <a:pt x="60" y="1690"/>
                  </a:cubicBezTo>
                  <a:cubicBezTo>
                    <a:pt x="71" y="1690"/>
                    <a:pt x="82" y="1686"/>
                    <a:pt x="91" y="1677"/>
                  </a:cubicBezTo>
                  <a:cubicBezTo>
                    <a:pt x="325" y="1377"/>
                    <a:pt x="525" y="1077"/>
                    <a:pt x="792" y="810"/>
                  </a:cubicBezTo>
                  <a:cubicBezTo>
                    <a:pt x="1059" y="543"/>
                    <a:pt x="1359" y="376"/>
                    <a:pt x="1626" y="110"/>
                  </a:cubicBezTo>
                  <a:cubicBezTo>
                    <a:pt x="1653" y="55"/>
                    <a:pt x="1636" y="1"/>
                    <a:pt x="15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61" name="Google Shape;3340;p42"/>
            <p:cNvSpPr/>
            <p:nvPr/>
          </p:nvSpPr>
          <p:spPr>
            <a:xfrm>
              <a:off x="-1677025" y="3061375"/>
              <a:ext cx="44825" cy="50025"/>
            </a:xfrm>
            <a:custGeom>
              <a:avLst/>
              <a:ahLst/>
              <a:rect l="l" t="t" r="r" b="b"/>
              <a:pathLst>
                <a:path w="1793" h="2001" extrusionOk="0">
                  <a:moveTo>
                    <a:pt x="1717" y="1"/>
                  </a:moveTo>
                  <a:cubicBezTo>
                    <a:pt x="1711" y="1"/>
                    <a:pt x="1706" y="3"/>
                    <a:pt x="1701" y="8"/>
                  </a:cubicBezTo>
                  <a:cubicBezTo>
                    <a:pt x="967" y="408"/>
                    <a:pt x="367" y="1208"/>
                    <a:pt x="0" y="1976"/>
                  </a:cubicBezTo>
                  <a:cubicBezTo>
                    <a:pt x="0" y="1992"/>
                    <a:pt x="17" y="2001"/>
                    <a:pt x="33" y="2001"/>
                  </a:cubicBezTo>
                  <a:cubicBezTo>
                    <a:pt x="50" y="2001"/>
                    <a:pt x="67" y="1992"/>
                    <a:pt x="67" y="1976"/>
                  </a:cubicBezTo>
                  <a:cubicBezTo>
                    <a:pt x="534" y="1242"/>
                    <a:pt x="1134" y="708"/>
                    <a:pt x="1735" y="108"/>
                  </a:cubicBezTo>
                  <a:cubicBezTo>
                    <a:pt x="1792" y="79"/>
                    <a:pt x="1751" y="1"/>
                    <a:pt x="17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62" name="Google Shape;3341;p42"/>
            <p:cNvSpPr/>
            <p:nvPr/>
          </p:nvSpPr>
          <p:spPr>
            <a:xfrm>
              <a:off x="-1668450" y="3070500"/>
              <a:ext cx="38825" cy="46450"/>
            </a:xfrm>
            <a:custGeom>
              <a:avLst/>
              <a:ahLst/>
              <a:rect l="l" t="t" r="r" b="b"/>
              <a:pathLst>
                <a:path w="1553" h="1858" extrusionOk="0">
                  <a:moveTo>
                    <a:pt x="1480" y="0"/>
                  </a:moveTo>
                  <a:cubicBezTo>
                    <a:pt x="1472" y="0"/>
                    <a:pt x="1465" y="3"/>
                    <a:pt x="1458" y="10"/>
                  </a:cubicBezTo>
                  <a:cubicBezTo>
                    <a:pt x="858" y="477"/>
                    <a:pt x="358" y="1144"/>
                    <a:pt x="24" y="1811"/>
                  </a:cubicBezTo>
                  <a:cubicBezTo>
                    <a:pt x="0" y="1834"/>
                    <a:pt x="27" y="1858"/>
                    <a:pt x="44" y="1858"/>
                  </a:cubicBezTo>
                  <a:cubicBezTo>
                    <a:pt x="52" y="1858"/>
                    <a:pt x="57" y="1854"/>
                    <a:pt x="57" y="1844"/>
                  </a:cubicBezTo>
                  <a:cubicBezTo>
                    <a:pt x="491" y="1210"/>
                    <a:pt x="991" y="643"/>
                    <a:pt x="1525" y="76"/>
                  </a:cubicBezTo>
                  <a:cubicBezTo>
                    <a:pt x="1552" y="49"/>
                    <a:pt x="1514" y="0"/>
                    <a:pt x="14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63" name="Google Shape;3342;p42"/>
            <p:cNvSpPr/>
            <p:nvPr/>
          </p:nvSpPr>
          <p:spPr>
            <a:xfrm>
              <a:off x="-1661725" y="3078000"/>
              <a:ext cx="42100" cy="51150"/>
            </a:xfrm>
            <a:custGeom>
              <a:avLst/>
              <a:ahLst/>
              <a:rect l="l" t="t" r="r" b="b"/>
              <a:pathLst>
                <a:path w="1684" h="2046" extrusionOk="0">
                  <a:moveTo>
                    <a:pt x="1592" y="1"/>
                  </a:moveTo>
                  <a:cubicBezTo>
                    <a:pt x="1581" y="1"/>
                    <a:pt x="1569" y="4"/>
                    <a:pt x="1556" y="10"/>
                  </a:cubicBezTo>
                  <a:cubicBezTo>
                    <a:pt x="856" y="477"/>
                    <a:pt x="355" y="1211"/>
                    <a:pt x="22" y="1944"/>
                  </a:cubicBezTo>
                  <a:cubicBezTo>
                    <a:pt x="0" y="2009"/>
                    <a:pt x="48" y="2046"/>
                    <a:pt x="103" y="2046"/>
                  </a:cubicBezTo>
                  <a:cubicBezTo>
                    <a:pt x="133" y="2046"/>
                    <a:pt x="165" y="2035"/>
                    <a:pt x="189" y="2011"/>
                  </a:cubicBezTo>
                  <a:cubicBezTo>
                    <a:pt x="522" y="1244"/>
                    <a:pt x="1056" y="710"/>
                    <a:pt x="1656" y="110"/>
                  </a:cubicBezTo>
                  <a:cubicBezTo>
                    <a:pt x="1684" y="55"/>
                    <a:pt x="1644" y="1"/>
                    <a:pt x="15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64" name="Google Shape;3343;p42"/>
            <p:cNvSpPr/>
            <p:nvPr/>
          </p:nvSpPr>
          <p:spPr>
            <a:xfrm>
              <a:off x="-1649100" y="3085500"/>
              <a:ext cx="36150" cy="40075"/>
            </a:xfrm>
            <a:custGeom>
              <a:avLst/>
              <a:ahLst/>
              <a:rect l="l" t="t" r="r" b="b"/>
              <a:pathLst>
                <a:path w="1446" h="1603" extrusionOk="0">
                  <a:moveTo>
                    <a:pt x="1373" y="1"/>
                  </a:moveTo>
                  <a:cubicBezTo>
                    <a:pt x="1366" y="1"/>
                    <a:pt x="1358" y="4"/>
                    <a:pt x="1352" y="10"/>
                  </a:cubicBezTo>
                  <a:cubicBezTo>
                    <a:pt x="751" y="344"/>
                    <a:pt x="317" y="977"/>
                    <a:pt x="17" y="1578"/>
                  </a:cubicBezTo>
                  <a:cubicBezTo>
                    <a:pt x="1" y="1594"/>
                    <a:pt x="9" y="1603"/>
                    <a:pt x="21" y="1603"/>
                  </a:cubicBezTo>
                  <a:cubicBezTo>
                    <a:pt x="34" y="1603"/>
                    <a:pt x="51" y="1594"/>
                    <a:pt x="51" y="1578"/>
                  </a:cubicBezTo>
                  <a:cubicBezTo>
                    <a:pt x="384" y="944"/>
                    <a:pt x="885" y="544"/>
                    <a:pt x="1418" y="77"/>
                  </a:cubicBezTo>
                  <a:cubicBezTo>
                    <a:pt x="1445" y="50"/>
                    <a:pt x="1407" y="1"/>
                    <a:pt x="13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65" name="Google Shape;3344;p42"/>
            <p:cNvSpPr/>
            <p:nvPr/>
          </p:nvSpPr>
          <p:spPr>
            <a:xfrm>
              <a:off x="-1644275" y="3090500"/>
              <a:ext cx="38825" cy="55650"/>
            </a:xfrm>
            <a:custGeom>
              <a:avLst/>
              <a:ahLst/>
              <a:rect l="l" t="t" r="r" b="b"/>
              <a:pathLst>
                <a:path w="1553" h="2226" extrusionOk="0">
                  <a:moveTo>
                    <a:pt x="1511" y="1"/>
                  </a:moveTo>
                  <a:cubicBezTo>
                    <a:pt x="1505" y="1"/>
                    <a:pt x="1498" y="4"/>
                    <a:pt x="1492" y="10"/>
                  </a:cubicBezTo>
                  <a:cubicBezTo>
                    <a:pt x="792" y="544"/>
                    <a:pt x="325" y="1378"/>
                    <a:pt x="24" y="2178"/>
                  </a:cubicBezTo>
                  <a:cubicBezTo>
                    <a:pt x="1" y="2202"/>
                    <a:pt x="27" y="2225"/>
                    <a:pt x="57" y="2225"/>
                  </a:cubicBezTo>
                  <a:cubicBezTo>
                    <a:pt x="69" y="2225"/>
                    <a:pt x="81" y="2221"/>
                    <a:pt x="91" y="2212"/>
                  </a:cubicBezTo>
                  <a:cubicBezTo>
                    <a:pt x="391" y="1344"/>
                    <a:pt x="892" y="744"/>
                    <a:pt x="1525" y="77"/>
                  </a:cubicBezTo>
                  <a:cubicBezTo>
                    <a:pt x="1552" y="50"/>
                    <a:pt x="1536" y="1"/>
                    <a:pt x="15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66" name="Google Shape;3345;p42"/>
            <p:cNvSpPr/>
            <p:nvPr/>
          </p:nvSpPr>
          <p:spPr>
            <a:xfrm>
              <a:off x="-1638450" y="3095400"/>
              <a:ext cx="38150" cy="48225"/>
            </a:xfrm>
            <a:custGeom>
              <a:avLst/>
              <a:ahLst/>
              <a:rect l="l" t="t" r="r" b="b"/>
              <a:pathLst>
                <a:path w="1526" h="1929" extrusionOk="0">
                  <a:moveTo>
                    <a:pt x="1488" y="0"/>
                  </a:moveTo>
                  <a:cubicBezTo>
                    <a:pt x="1479" y="0"/>
                    <a:pt x="1469" y="4"/>
                    <a:pt x="1459" y="14"/>
                  </a:cubicBezTo>
                  <a:cubicBezTo>
                    <a:pt x="926" y="515"/>
                    <a:pt x="459" y="1215"/>
                    <a:pt x="25" y="1849"/>
                  </a:cubicBezTo>
                  <a:cubicBezTo>
                    <a:pt x="0" y="1898"/>
                    <a:pt x="48" y="1929"/>
                    <a:pt x="88" y="1929"/>
                  </a:cubicBezTo>
                  <a:cubicBezTo>
                    <a:pt x="102" y="1929"/>
                    <a:pt x="116" y="1925"/>
                    <a:pt x="125" y="1916"/>
                  </a:cubicBezTo>
                  <a:cubicBezTo>
                    <a:pt x="559" y="1248"/>
                    <a:pt x="1059" y="681"/>
                    <a:pt x="1526" y="48"/>
                  </a:cubicBezTo>
                  <a:cubicBezTo>
                    <a:pt x="1526" y="24"/>
                    <a:pt x="1509" y="0"/>
                    <a:pt x="1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67" name="Google Shape;3346;p42"/>
            <p:cNvSpPr/>
            <p:nvPr/>
          </p:nvSpPr>
          <p:spPr>
            <a:xfrm>
              <a:off x="-1631175" y="3099925"/>
              <a:ext cx="40050" cy="52925"/>
            </a:xfrm>
            <a:custGeom>
              <a:avLst/>
              <a:ahLst/>
              <a:rect l="l" t="t" r="r" b="b"/>
              <a:pathLst>
                <a:path w="1602" h="2117" extrusionOk="0">
                  <a:moveTo>
                    <a:pt x="1535" y="0"/>
                  </a:moveTo>
                  <a:cubicBezTo>
                    <a:pt x="868" y="534"/>
                    <a:pt x="401" y="1368"/>
                    <a:pt x="1" y="2102"/>
                  </a:cubicBezTo>
                  <a:cubicBezTo>
                    <a:pt x="1" y="2102"/>
                    <a:pt x="16" y="2116"/>
                    <a:pt x="35" y="2116"/>
                  </a:cubicBezTo>
                  <a:cubicBezTo>
                    <a:pt x="45" y="2116"/>
                    <a:pt x="56" y="2113"/>
                    <a:pt x="67" y="2102"/>
                  </a:cubicBezTo>
                  <a:cubicBezTo>
                    <a:pt x="468" y="1334"/>
                    <a:pt x="1035" y="734"/>
                    <a:pt x="1569" y="33"/>
                  </a:cubicBezTo>
                  <a:cubicBezTo>
                    <a:pt x="1602" y="33"/>
                    <a:pt x="1569" y="0"/>
                    <a:pt x="15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68" name="Google Shape;3347;p42"/>
            <p:cNvSpPr/>
            <p:nvPr/>
          </p:nvSpPr>
          <p:spPr>
            <a:xfrm>
              <a:off x="-1620925" y="3104375"/>
              <a:ext cx="41925" cy="50950"/>
            </a:xfrm>
            <a:custGeom>
              <a:avLst/>
              <a:ahLst/>
              <a:rect l="l" t="t" r="r" b="b"/>
              <a:pathLst>
                <a:path w="1677" h="2038" extrusionOk="0">
                  <a:moveTo>
                    <a:pt x="1604" y="0"/>
                  </a:moveTo>
                  <a:cubicBezTo>
                    <a:pt x="1590" y="0"/>
                    <a:pt x="1574" y="7"/>
                    <a:pt x="1559" y="22"/>
                  </a:cubicBezTo>
                  <a:cubicBezTo>
                    <a:pt x="892" y="523"/>
                    <a:pt x="391" y="1256"/>
                    <a:pt x="24" y="1990"/>
                  </a:cubicBezTo>
                  <a:cubicBezTo>
                    <a:pt x="1" y="2014"/>
                    <a:pt x="44" y="2037"/>
                    <a:pt x="83" y="2037"/>
                  </a:cubicBezTo>
                  <a:cubicBezTo>
                    <a:pt x="99" y="2037"/>
                    <a:pt x="115" y="2033"/>
                    <a:pt x="124" y="2024"/>
                  </a:cubicBezTo>
                  <a:cubicBezTo>
                    <a:pt x="525" y="1256"/>
                    <a:pt x="1058" y="723"/>
                    <a:pt x="1626" y="122"/>
                  </a:cubicBezTo>
                  <a:cubicBezTo>
                    <a:pt x="1677" y="71"/>
                    <a:pt x="1649" y="0"/>
                    <a:pt x="16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69" name="Google Shape;3348;p42"/>
            <p:cNvSpPr/>
            <p:nvPr/>
          </p:nvSpPr>
          <p:spPr>
            <a:xfrm>
              <a:off x="-1619500" y="3111350"/>
              <a:ext cx="44075" cy="59825"/>
            </a:xfrm>
            <a:custGeom>
              <a:avLst/>
              <a:ahLst/>
              <a:rect l="l" t="t" r="r" b="b"/>
              <a:pathLst>
                <a:path w="1763" h="2393" extrusionOk="0">
                  <a:moveTo>
                    <a:pt x="1690" y="1"/>
                  </a:moveTo>
                  <a:cubicBezTo>
                    <a:pt x="1683" y="1"/>
                    <a:pt x="1675" y="4"/>
                    <a:pt x="1669" y="10"/>
                  </a:cubicBezTo>
                  <a:cubicBezTo>
                    <a:pt x="868" y="510"/>
                    <a:pt x="334" y="1478"/>
                    <a:pt x="1" y="2345"/>
                  </a:cubicBezTo>
                  <a:cubicBezTo>
                    <a:pt x="1" y="2369"/>
                    <a:pt x="34" y="2392"/>
                    <a:pt x="65" y="2392"/>
                  </a:cubicBezTo>
                  <a:cubicBezTo>
                    <a:pt x="78" y="2392"/>
                    <a:pt x="91" y="2388"/>
                    <a:pt x="101" y="2378"/>
                  </a:cubicBezTo>
                  <a:cubicBezTo>
                    <a:pt x="301" y="1911"/>
                    <a:pt x="568" y="1478"/>
                    <a:pt x="868" y="1077"/>
                  </a:cubicBezTo>
                  <a:cubicBezTo>
                    <a:pt x="1135" y="711"/>
                    <a:pt x="1468" y="410"/>
                    <a:pt x="1735" y="77"/>
                  </a:cubicBezTo>
                  <a:cubicBezTo>
                    <a:pt x="1762" y="50"/>
                    <a:pt x="1724" y="1"/>
                    <a:pt x="16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70" name="Google Shape;3349;p42"/>
            <p:cNvSpPr/>
            <p:nvPr/>
          </p:nvSpPr>
          <p:spPr>
            <a:xfrm>
              <a:off x="-1613975" y="3115625"/>
              <a:ext cx="46850" cy="60425"/>
            </a:xfrm>
            <a:custGeom>
              <a:avLst/>
              <a:ahLst/>
              <a:rect l="l" t="t" r="r" b="b"/>
              <a:pathLst>
                <a:path w="1874" h="2417" extrusionOk="0">
                  <a:moveTo>
                    <a:pt x="1770" y="0"/>
                  </a:moveTo>
                  <a:cubicBezTo>
                    <a:pt x="1762" y="0"/>
                    <a:pt x="1755" y="2"/>
                    <a:pt x="1748" y="6"/>
                  </a:cubicBezTo>
                  <a:cubicBezTo>
                    <a:pt x="947" y="439"/>
                    <a:pt x="447" y="1540"/>
                    <a:pt x="47" y="2307"/>
                  </a:cubicBezTo>
                  <a:cubicBezTo>
                    <a:pt x="0" y="2354"/>
                    <a:pt x="51" y="2416"/>
                    <a:pt x="108" y="2416"/>
                  </a:cubicBezTo>
                  <a:cubicBezTo>
                    <a:pt x="133" y="2416"/>
                    <a:pt x="160" y="2405"/>
                    <a:pt x="180" y="2374"/>
                  </a:cubicBezTo>
                  <a:cubicBezTo>
                    <a:pt x="614" y="1574"/>
                    <a:pt x="1114" y="773"/>
                    <a:pt x="1815" y="139"/>
                  </a:cubicBezTo>
                  <a:cubicBezTo>
                    <a:pt x="1874" y="110"/>
                    <a:pt x="1828" y="0"/>
                    <a:pt x="17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71" name="Google Shape;3350;p42"/>
            <p:cNvSpPr/>
            <p:nvPr/>
          </p:nvSpPr>
          <p:spPr>
            <a:xfrm>
              <a:off x="-1602500" y="3123025"/>
              <a:ext cx="40425" cy="54900"/>
            </a:xfrm>
            <a:custGeom>
              <a:avLst/>
              <a:ahLst/>
              <a:rect l="l" t="t" r="r" b="b"/>
              <a:pathLst>
                <a:path w="1617" h="2196" extrusionOk="0">
                  <a:moveTo>
                    <a:pt x="1544" y="1"/>
                  </a:moveTo>
                  <a:cubicBezTo>
                    <a:pt x="1536" y="1"/>
                    <a:pt x="1529" y="4"/>
                    <a:pt x="1522" y="10"/>
                  </a:cubicBezTo>
                  <a:cubicBezTo>
                    <a:pt x="889" y="577"/>
                    <a:pt x="422" y="1378"/>
                    <a:pt x="21" y="2112"/>
                  </a:cubicBezTo>
                  <a:cubicBezTo>
                    <a:pt x="0" y="2154"/>
                    <a:pt x="32" y="2196"/>
                    <a:pt x="67" y="2196"/>
                  </a:cubicBezTo>
                  <a:cubicBezTo>
                    <a:pt x="88" y="2196"/>
                    <a:pt x="109" y="2182"/>
                    <a:pt x="121" y="2145"/>
                  </a:cubicBezTo>
                  <a:cubicBezTo>
                    <a:pt x="522" y="1378"/>
                    <a:pt x="1055" y="777"/>
                    <a:pt x="1589" y="77"/>
                  </a:cubicBezTo>
                  <a:cubicBezTo>
                    <a:pt x="1616" y="50"/>
                    <a:pt x="1578" y="1"/>
                    <a:pt x="15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72" name="Google Shape;3351;p42"/>
            <p:cNvSpPr/>
            <p:nvPr/>
          </p:nvSpPr>
          <p:spPr>
            <a:xfrm>
              <a:off x="-1597225" y="3128925"/>
              <a:ext cx="45900" cy="62325"/>
            </a:xfrm>
            <a:custGeom>
              <a:avLst/>
              <a:ahLst/>
              <a:rect l="l" t="t" r="r" b="b"/>
              <a:pathLst>
                <a:path w="1836" h="2493" extrusionOk="0">
                  <a:moveTo>
                    <a:pt x="1739" y="1"/>
                  </a:moveTo>
                  <a:cubicBezTo>
                    <a:pt x="1730" y="1"/>
                    <a:pt x="1721" y="3"/>
                    <a:pt x="1712" y="8"/>
                  </a:cubicBezTo>
                  <a:cubicBezTo>
                    <a:pt x="1278" y="141"/>
                    <a:pt x="1078" y="575"/>
                    <a:pt x="844" y="908"/>
                  </a:cubicBezTo>
                  <a:cubicBezTo>
                    <a:pt x="544" y="1375"/>
                    <a:pt x="277" y="1876"/>
                    <a:pt x="44" y="2376"/>
                  </a:cubicBezTo>
                  <a:cubicBezTo>
                    <a:pt x="0" y="2441"/>
                    <a:pt x="56" y="2492"/>
                    <a:pt x="109" y="2492"/>
                  </a:cubicBezTo>
                  <a:cubicBezTo>
                    <a:pt x="138" y="2492"/>
                    <a:pt x="166" y="2477"/>
                    <a:pt x="177" y="2443"/>
                  </a:cubicBezTo>
                  <a:cubicBezTo>
                    <a:pt x="577" y="1609"/>
                    <a:pt x="1044" y="741"/>
                    <a:pt x="1778" y="141"/>
                  </a:cubicBezTo>
                  <a:cubicBezTo>
                    <a:pt x="1836" y="83"/>
                    <a:pt x="1794" y="1"/>
                    <a:pt x="17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73" name="Google Shape;3352;p42"/>
            <p:cNvSpPr/>
            <p:nvPr/>
          </p:nvSpPr>
          <p:spPr>
            <a:xfrm>
              <a:off x="-1588875" y="3133775"/>
              <a:ext cx="41725" cy="57925"/>
            </a:xfrm>
            <a:custGeom>
              <a:avLst/>
              <a:ahLst/>
              <a:rect l="l" t="t" r="r" b="b"/>
              <a:pathLst>
                <a:path w="1669" h="2317" extrusionOk="0">
                  <a:moveTo>
                    <a:pt x="1609" y="1"/>
                  </a:moveTo>
                  <a:cubicBezTo>
                    <a:pt x="1598" y="1"/>
                    <a:pt x="1587" y="5"/>
                    <a:pt x="1578" y="14"/>
                  </a:cubicBezTo>
                  <a:cubicBezTo>
                    <a:pt x="844" y="447"/>
                    <a:pt x="344" y="1448"/>
                    <a:pt x="43" y="2215"/>
                  </a:cubicBezTo>
                  <a:cubicBezTo>
                    <a:pt x="0" y="2280"/>
                    <a:pt x="55" y="2317"/>
                    <a:pt x="107" y="2317"/>
                  </a:cubicBezTo>
                  <a:cubicBezTo>
                    <a:pt x="136" y="2317"/>
                    <a:pt x="165" y="2306"/>
                    <a:pt x="177" y="2282"/>
                  </a:cubicBezTo>
                  <a:cubicBezTo>
                    <a:pt x="377" y="1848"/>
                    <a:pt x="610" y="1415"/>
                    <a:pt x="877" y="1048"/>
                  </a:cubicBezTo>
                  <a:cubicBezTo>
                    <a:pt x="1111" y="714"/>
                    <a:pt x="1444" y="414"/>
                    <a:pt x="1644" y="80"/>
                  </a:cubicBezTo>
                  <a:cubicBezTo>
                    <a:pt x="1669" y="32"/>
                    <a:pt x="1640" y="1"/>
                    <a:pt x="16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74" name="Google Shape;3353;p42"/>
            <p:cNvSpPr/>
            <p:nvPr/>
          </p:nvSpPr>
          <p:spPr>
            <a:xfrm>
              <a:off x="-1583375" y="3136725"/>
              <a:ext cx="43125" cy="59350"/>
            </a:xfrm>
            <a:custGeom>
              <a:avLst/>
              <a:ahLst/>
              <a:rect l="l" t="t" r="r" b="b"/>
              <a:pathLst>
                <a:path w="1725" h="2374" extrusionOk="0">
                  <a:moveTo>
                    <a:pt x="1688" y="1"/>
                  </a:moveTo>
                  <a:cubicBezTo>
                    <a:pt x="1679" y="1"/>
                    <a:pt x="1668" y="8"/>
                    <a:pt x="1658" y="29"/>
                  </a:cubicBezTo>
                  <a:cubicBezTo>
                    <a:pt x="1024" y="663"/>
                    <a:pt x="524" y="1497"/>
                    <a:pt x="23" y="2264"/>
                  </a:cubicBezTo>
                  <a:cubicBezTo>
                    <a:pt x="0" y="2310"/>
                    <a:pt x="42" y="2373"/>
                    <a:pt x="80" y="2373"/>
                  </a:cubicBezTo>
                  <a:cubicBezTo>
                    <a:pt x="97" y="2373"/>
                    <a:pt x="113" y="2361"/>
                    <a:pt x="124" y="2331"/>
                  </a:cubicBezTo>
                  <a:cubicBezTo>
                    <a:pt x="657" y="1597"/>
                    <a:pt x="1258" y="863"/>
                    <a:pt x="1725" y="62"/>
                  </a:cubicBezTo>
                  <a:cubicBezTo>
                    <a:pt x="1725" y="39"/>
                    <a:pt x="1709" y="1"/>
                    <a:pt x="16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75" name="Google Shape;3354;p42"/>
            <p:cNvSpPr/>
            <p:nvPr/>
          </p:nvSpPr>
          <p:spPr>
            <a:xfrm>
              <a:off x="-1564975" y="3142225"/>
              <a:ext cx="38750" cy="49525"/>
            </a:xfrm>
            <a:custGeom>
              <a:avLst/>
              <a:ahLst/>
              <a:rect l="l" t="t" r="r" b="b"/>
              <a:pathLst>
                <a:path w="1550" h="1981" extrusionOk="0">
                  <a:moveTo>
                    <a:pt x="1478" y="0"/>
                  </a:moveTo>
                  <a:cubicBezTo>
                    <a:pt x="1470" y="0"/>
                    <a:pt x="1462" y="3"/>
                    <a:pt x="1456" y="9"/>
                  </a:cubicBezTo>
                  <a:cubicBezTo>
                    <a:pt x="755" y="243"/>
                    <a:pt x="188" y="1243"/>
                    <a:pt x="21" y="1911"/>
                  </a:cubicBezTo>
                  <a:cubicBezTo>
                    <a:pt x="1" y="1952"/>
                    <a:pt x="31" y="1980"/>
                    <a:pt x="65" y="1980"/>
                  </a:cubicBezTo>
                  <a:cubicBezTo>
                    <a:pt x="86" y="1980"/>
                    <a:pt x="109" y="1969"/>
                    <a:pt x="121" y="1944"/>
                  </a:cubicBezTo>
                  <a:cubicBezTo>
                    <a:pt x="322" y="1577"/>
                    <a:pt x="522" y="1210"/>
                    <a:pt x="755" y="877"/>
                  </a:cubicBezTo>
                  <a:cubicBezTo>
                    <a:pt x="989" y="610"/>
                    <a:pt x="1322" y="376"/>
                    <a:pt x="1522" y="76"/>
                  </a:cubicBezTo>
                  <a:cubicBezTo>
                    <a:pt x="1549" y="49"/>
                    <a:pt x="1511" y="0"/>
                    <a:pt x="14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76" name="Google Shape;3355;p42"/>
            <p:cNvSpPr/>
            <p:nvPr/>
          </p:nvSpPr>
          <p:spPr>
            <a:xfrm>
              <a:off x="-1554225" y="3148275"/>
              <a:ext cx="43175" cy="50750"/>
            </a:xfrm>
            <a:custGeom>
              <a:avLst/>
              <a:ahLst/>
              <a:rect l="l" t="t" r="r" b="b"/>
              <a:pathLst>
                <a:path w="1727" h="2030" extrusionOk="0">
                  <a:moveTo>
                    <a:pt x="1593" y="1"/>
                  </a:moveTo>
                  <a:cubicBezTo>
                    <a:pt x="1293" y="67"/>
                    <a:pt x="1092" y="301"/>
                    <a:pt x="926" y="534"/>
                  </a:cubicBezTo>
                  <a:cubicBezTo>
                    <a:pt x="625" y="1001"/>
                    <a:pt x="325" y="1435"/>
                    <a:pt x="25" y="1902"/>
                  </a:cubicBezTo>
                  <a:cubicBezTo>
                    <a:pt x="1" y="1974"/>
                    <a:pt x="46" y="2029"/>
                    <a:pt x="98" y="2029"/>
                  </a:cubicBezTo>
                  <a:cubicBezTo>
                    <a:pt x="119" y="2029"/>
                    <a:pt x="140" y="2021"/>
                    <a:pt x="158" y="2002"/>
                  </a:cubicBezTo>
                  <a:cubicBezTo>
                    <a:pt x="392" y="1669"/>
                    <a:pt x="625" y="1335"/>
                    <a:pt x="859" y="1001"/>
                  </a:cubicBezTo>
                  <a:cubicBezTo>
                    <a:pt x="1092" y="668"/>
                    <a:pt x="1259" y="334"/>
                    <a:pt x="1626" y="168"/>
                  </a:cubicBezTo>
                  <a:cubicBezTo>
                    <a:pt x="1726" y="134"/>
                    <a:pt x="1659" y="1"/>
                    <a:pt x="15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77" name="Google Shape;3356;p42"/>
            <p:cNvSpPr/>
            <p:nvPr/>
          </p:nvSpPr>
          <p:spPr>
            <a:xfrm>
              <a:off x="-1540850" y="3154600"/>
              <a:ext cx="33125" cy="42775"/>
            </a:xfrm>
            <a:custGeom>
              <a:avLst/>
              <a:ahLst/>
              <a:rect l="l" t="t" r="r" b="b"/>
              <a:pathLst>
                <a:path w="1325" h="1711" extrusionOk="0">
                  <a:moveTo>
                    <a:pt x="1298" y="1"/>
                  </a:moveTo>
                  <a:cubicBezTo>
                    <a:pt x="1294" y="1"/>
                    <a:pt x="1291" y="5"/>
                    <a:pt x="1291" y="15"/>
                  </a:cubicBezTo>
                  <a:cubicBezTo>
                    <a:pt x="791" y="482"/>
                    <a:pt x="391" y="1082"/>
                    <a:pt x="24" y="1649"/>
                  </a:cubicBezTo>
                  <a:cubicBezTo>
                    <a:pt x="1" y="1672"/>
                    <a:pt x="25" y="1711"/>
                    <a:pt x="43" y="1711"/>
                  </a:cubicBezTo>
                  <a:cubicBezTo>
                    <a:pt x="51" y="1711"/>
                    <a:pt x="57" y="1703"/>
                    <a:pt x="57" y="1682"/>
                  </a:cubicBezTo>
                  <a:cubicBezTo>
                    <a:pt x="424" y="1115"/>
                    <a:pt x="891" y="582"/>
                    <a:pt x="1325" y="48"/>
                  </a:cubicBezTo>
                  <a:cubicBezTo>
                    <a:pt x="1325" y="24"/>
                    <a:pt x="1308" y="1"/>
                    <a:pt x="12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78" name="Google Shape;3357;p42"/>
            <p:cNvSpPr/>
            <p:nvPr/>
          </p:nvSpPr>
          <p:spPr>
            <a:xfrm>
              <a:off x="-1530025" y="3164625"/>
              <a:ext cx="27900" cy="27400"/>
            </a:xfrm>
            <a:custGeom>
              <a:avLst/>
              <a:ahLst/>
              <a:rect l="l" t="t" r="r" b="b"/>
              <a:pathLst>
                <a:path w="1116" h="1096" extrusionOk="0">
                  <a:moveTo>
                    <a:pt x="1098" y="0"/>
                  </a:moveTo>
                  <a:cubicBezTo>
                    <a:pt x="1095" y="0"/>
                    <a:pt x="1092" y="4"/>
                    <a:pt x="1092" y="14"/>
                  </a:cubicBezTo>
                  <a:cubicBezTo>
                    <a:pt x="658" y="247"/>
                    <a:pt x="291" y="681"/>
                    <a:pt x="24" y="1048"/>
                  </a:cubicBezTo>
                  <a:cubicBezTo>
                    <a:pt x="1" y="1072"/>
                    <a:pt x="27" y="1095"/>
                    <a:pt x="57" y="1095"/>
                  </a:cubicBezTo>
                  <a:cubicBezTo>
                    <a:pt x="69" y="1095"/>
                    <a:pt x="81" y="1091"/>
                    <a:pt x="91" y="1081"/>
                  </a:cubicBezTo>
                  <a:cubicBezTo>
                    <a:pt x="391" y="681"/>
                    <a:pt x="758" y="414"/>
                    <a:pt x="1092" y="47"/>
                  </a:cubicBezTo>
                  <a:cubicBezTo>
                    <a:pt x="1115" y="24"/>
                    <a:pt x="1106" y="0"/>
                    <a:pt x="10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79" name="Google Shape;3358;p42"/>
            <p:cNvSpPr/>
            <p:nvPr/>
          </p:nvSpPr>
          <p:spPr>
            <a:xfrm>
              <a:off x="-1524050" y="3167450"/>
              <a:ext cx="39675" cy="31450"/>
            </a:xfrm>
            <a:custGeom>
              <a:avLst/>
              <a:ahLst/>
              <a:rect l="l" t="t" r="r" b="b"/>
              <a:pathLst>
                <a:path w="1587" h="1258" extrusionOk="0">
                  <a:moveTo>
                    <a:pt x="1553" y="1"/>
                  </a:moveTo>
                  <a:cubicBezTo>
                    <a:pt x="1253" y="1"/>
                    <a:pt x="986" y="234"/>
                    <a:pt x="786" y="401"/>
                  </a:cubicBezTo>
                  <a:cubicBezTo>
                    <a:pt x="519" y="601"/>
                    <a:pt x="286" y="868"/>
                    <a:pt x="52" y="1135"/>
                  </a:cubicBezTo>
                  <a:cubicBezTo>
                    <a:pt x="1" y="1186"/>
                    <a:pt x="68" y="1257"/>
                    <a:pt x="147" y="1257"/>
                  </a:cubicBezTo>
                  <a:cubicBezTo>
                    <a:pt x="171" y="1257"/>
                    <a:pt x="196" y="1251"/>
                    <a:pt x="219" y="1235"/>
                  </a:cubicBezTo>
                  <a:cubicBezTo>
                    <a:pt x="419" y="968"/>
                    <a:pt x="653" y="735"/>
                    <a:pt x="919" y="535"/>
                  </a:cubicBezTo>
                  <a:cubicBezTo>
                    <a:pt x="1120" y="401"/>
                    <a:pt x="1420" y="301"/>
                    <a:pt x="1587" y="68"/>
                  </a:cubicBezTo>
                  <a:cubicBezTo>
                    <a:pt x="1587" y="68"/>
                    <a:pt x="1587" y="1"/>
                    <a:pt x="15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80" name="Google Shape;3359;p42"/>
            <p:cNvSpPr/>
            <p:nvPr/>
          </p:nvSpPr>
          <p:spPr>
            <a:xfrm>
              <a:off x="-1500600" y="3181650"/>
              <a:ext cx="17050" cy="11300"/>
            </a:xfrm>
            <a:custGeom>
              <a:avLst/>
              <a:ahLst/>
              <a:rect l="l" t="t" r="r" b="b"/>
              <a:pathLst>
                <a:path w="682" h="452" extrusionOk="0">
                  <a:moveTo>
                    <a:pt x="582" y="0"/>
                  </a:moveTo>
                  <a:cubicBezTo>
                    <a:pt x="482" y="33"/>
                    <a:pt x="415" y="100"/>
                    <a:pt x="348" y="133"/>
                  </a:cubicBezTo>
                  <a:cubicBezTo>
                    <a:pt x="248" y="200"/>
                    <a:pt x="148" y="267"/>
                    <a:pt x="82" y="300"/>
                  </a:cubicBezTo>
                  <a:cubicBezTo>
                    <a:pt x="1" y="354"/>
                    <a:pt x="51" y="452"/>
                    <a:pt x="126" y="452"/>
                  </a:cubicBezTo>
                  <a:cubicBezTo>
                    <a:pt x="143" y="452"/>
                    <a:pt x="163" y="446"/>
                    <a:pt x="182" y="434"/>
                  </a:cubicBezTo>
                  <a:lnTo>
                    <a:pt x="415" y="267"/>
                  </a:lnTo>
                  <a:cubicBezTo>
                    <a:pt x="515" y="234"/>
                    <a:pt x="582" y="200"/>
                    <a:pt x="649" y="100"/>
                  </a:cubicBezTo>
                  <a:cubicBezTo>
                    <a:pt x="682" y="67"/>
                    <a:pt x="649" y="0"/>
                    <a:pt x="5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81" name="Google Shape;3360;p42"/>
            <p:cNvSpPr/>
            <p:nvPr/>
          </p:nvSpPr>
          <p:spPr>
            <a:xfrm>
              <a:off x="-1486500" y="3185800"/>
              <a:ext cx="12975" cy="8750"/>
            </a:xfrm>
            <a:custGeom>
              <a:avLst/>
              <a:ahLst/>
              <a:rect l="l" t="t" r="r" b="b"/>
              <a:pathLst>
                <a:path w="519" h="350" extrusionOk="0">
                  <a:moveTo>
                    <a:pt x="452" y="1"/>
                  </a:moveTo>
                  <a:cubicBezTo>
                    <a:pt x="318" y="1"/>
                    <a:pt x="185" y="101"/>
                    <a:pt x="85" y="168"/>
                  </a:cubicBezTo>
                  <a:cubicBezTo>
                    <a:pt x="1" y="224"/>
                    <a:pt x="34" y="350"/>
                    <a:pt x="106" y="350"/>
                  </a:cubicBezTo>
                  <a:cubicBezTo>
                    <a:pt x="120" y="350"/>
                    <a:pt x="135" y="345"/>
                    <a:pt x="151" y="334"/>
                  </a:cubicBezTo>
                  <a:cubicBezTo>
                    <a:pt x="218" y="301"/>
                    <a:pt x="285" y="268"/>
                    <a:pt x="351" y="234"/>
                  </a:cubicBezTo>
                  <a:cubicBezTo>
                    <a:pt x="385" y="201"/>
                    <a:pt x="485" y="168"/>
                    <a:pt x="485" y="101"/>
                  </a:cubicBezTo>
                  <a:cubicBezTo>
                    <a:pt x="518" y="68"/>
                    <a:pt x="518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82" name="Google Shape;3361;p42"/>
            <p:cNvSpPr/>
            <p:nvPr/>
          </p:nvSpPr>
          <p:spPr>
            <a:xfrm>
              <a:off x="-1479400" y="3372400"/>
              <a:ext cx="27250" cy="28300"/>
            </a:xfrm>
            <a:custGeom>
              <a:avLst/>
              <a:ahLst/>
              <a:rect l="l" t="t" r="r" b="b"/>
              <a:pathLst>
                <a:path w="1090" h="1132" extrusionOk="0">
                  <a:moveTo>
                    <a:pt x="972" y="0"/>
                  </a:moveTo>
                  <a:cubicBezTo>
                    <a:pt x="959" y="0"/>
                    <a:pt x="947" y="3"/>
                    <a:pt x="935" y="9"/>
                  </a:cubicBezTo>
                  <a:cubicBezTo>
                    <a:pt x="735" y="142"/>
                    <a:pt x="568" y="309"/>
                    <a:pt x="434" y="476"/>
                  </a:cubicBezTo>
                  <a:cubicBezTo>
                    <a:pt x="268" y="643"/>
                    <a:pt x="67" y="809"/>
                    <a:pt x="1" y="1010"/>
                  </a:cubicBezTo>
                  <a:cubicBezTo>
                    <a:pt x="1" y="1061"/>
                    <a:pt x="40" y="1132"/>
                    <a:pt x="89" y="1132"/>
                  </a:cubicBezTo>
                  <a:cubicBezTo>
                    <a:pt x="103" y="1132"/>
                    <a:pt x="119" y="1125"/>
                    <a:pt x="134" y="1110"/>
                  </a:cubicBezTo>
                  <a:cubicBezTo>
                    <a:pt x="334" y="1010"/>
                    <a:pt x="468" y="809"/>
                    <a:pt x="601" y="676"/>
                  </a:cubicBezTo>
                  <a:cubicBezTo>
                    <a:pt x="768" y="509"/>
                    <a:pt x="935" y="342"/>
                    <a:pt x="1035" y="142"/>
                  </a:cubicBezTo>
                  <a:cubicBezTo>
                    <a:pt x="1090" y="60"/>
                    <a:pt x="1032" y="0"/>
                    <a:pt x="9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83" name="Google Shape;3362;p42"/>
            <p:cNvSpPr/>
            <p:nvPr/>
          </p:nvSpPr>
          <p:spPr>
            <a:xfrm>
              <a:off x="-1468300" y="3378125"/>
              <a:ext cx="24800" cy="27725"/>
            </a:xfrm>
            <a:custGeom>
              <a:avLst/>
              <a:ahLst/>
              <a:rect l="l" t="t" r="r" b="b"/>
              <a:pathLst>
                <a:path w="992" h="1109" extrusionOk="0">
                  <a:moveTo>
                    <a:pt x="923" y="0"/>
                  </a:moveTo>
                  <a:cubicBezTo>
                    <a:pt x="911" y="0"/>
                    <a:pt x="900" y="4"/>
                    <a:pt x="891" y="13"/>
                  </a:cubicBezTo>
                  <a:cubicBezTo>
                    <a:pt x="557" y="247"/>
                    <a:pt x="257" y="680"/>
                    <a:pt x="24" y="1014"/>
                  </a:cubicBezTo>
                  <a:cubicBezTo>
                    <a:pt x="0" y="1061"/>
                    <a:pt x="27" y="1108"/>
                    <a:pt x="68" y="1108"/>
                  </a:cubicBezTo>
                  <a:cubicBezTo>
                    <a:pt x="85" y="1108"/>
                    <a:pt x="104" y="1100"/>
                    <a:pt x="124" y="1081"/>
                  </a:cubicBezTo>
                  <a:cubicBezTo>
                    <a:pt x="424" y="781"/>
                    <a:pt x="791" y="447"/>
                    <a:pt x="991" y="80"/>
                  </a:cubicBezTo>
                  <a:cubicBezTo>
                    <a:pt x="991" y="31"/>
                    <a:pt x="955" y="0"/>
                    <a:pt x="9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84" name="Google Shape;3363;p42"/>
            <p:cNvSpPr/>
            <p:nvPr/>
          </p:nvSpPr>
          <p:spPr>
            <a:xfrm>
              <a:off x="-1433275" y="3400725"/>
              <a:ext cx="77150" cy="81500"/>
            </a:xfrm>
            <a:custGeom>
              <a:avLst/>
              <a:ahLst/>
              <a:rect l="l" t="t" r="r" b="b"/>
              <a:pathLst>
                <a:path w="3086" h="3260" extrusionOk="0">
                  <a:moveTo>
                    <a:pt x="3045" y="1"/>
                  </a:moveTo>
                  <a:cubicBezTo>
                    <a:pt x="3039" y="1"/>
                    <a:pt x="3033" y="3"/>
                    <a:pt x="3026" y="10"/>
                  </a:cubicBezTo>
                  <a:cubicBezTo>
                    <a:pt x="1658" y="677"/>
                    <a:pt x="691" y="1845"/>
                    <a:pt x="24" y="3212"/>
                  </a:cubicBezTo>
                  <a:cubicBezTo>
                    <a:pt x="0" y="3236"/>
                    <a:pt x="27" y="3259"/>
                    <a:pt x="56" y="3259"/>
                  </a:cubicBezTo>
                  <a:cubicBezTo>
                    <a:pt x="68" y="3259"/>
                    <a:pt x="81" y="3255"/>
                    <a:pt x="90" y="3246"/>
                  </a:cubicBezTo>
                  <a:cubicBezTo>
                    <a:pt x="791" y="1945"/>
                    <a:pt x="1858" y="944"/>
                    <a:pt x="3059" y="43"/>
                  </a:cubicBezTo>
                  <a:cubicBezTo>
                    <a:pt x="3086" y="43"/>
                    <a:pt x="3070" y="1"/>
                    <a:pt x="30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85" name="Google Shape;3364;p42"/>
            <p:cNvSpPr/>
            <p:nvPr/>
          </p:nvSpPr>
          <p:spPr>
            <a:xfrm>
              <a:off x="-1425025" y="3382450"/>
              <a:ext cx="74675" cy="62125"/>
            </a:xfrm>
            <a:custGeom>
              <a:avLst/>
              <a:ahLst/>
              <a:rect l="l" t="t" r="r" b="b"/>
              <a:pathLst>
                <a:path w="2987" h="2485" extrusionOk="0">
                  <a:moveTo>
                    <a:pt x="2890" y="0"/>
                  </a:moveTo>
                  <a:cubicBezTo>
                    <a:pt x="2881" y="0"/>
                    <a:pt x="2872" y="3"/>
                    <a:pt x="2863" y="7"/>
                  </a:cubicBezTo>
                  <a:cubicBezTo>
                    <a:pt x="1729" y="507"/>
                    <a:pt x="795" y="1475"/>
                    <a:pt x="27" y="2409"/>
                  </a:cubicBezTo>
                  <a:cubicBezTo>
                    <a:pt x="0" y="2436"/>
                    <a:pt x="39" y="2485"/>
                    <a:pt x="90" y="2485"/>
                  </a:cubicBezTo>
                  <a:cubicBezTo>
                    <a:pt x="102" y="2485"/>
                    <a:pt x="115" y="2482"/>
                    <a:pt x="127" y="2476"/>
                  </a:cubicBezTo>
                  <a:cubicBezTo>
                    <a:pt x="995" y="1542"/>
                    <a:pt x="1962" y="908"/>
                    <a:pt x="2929" y="141"/>
                  </a:cubicBezTo>
                  <a:cubicBezTo>
                    <a:pt x="2987" y="83"/>
                    <a:pt x="2945" y="0"/>
                    <a:pt x="28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86" name="Google Shape;3365;p42"/>
            <p:cNvSpPr/>
            <p:nvPr/>
          </p:nvSpPr>
          <p:spPr>
            <a:xfrm>
              <a:off x="-1418850" y="3375100"/>
              <a:ext cx="62075" cy="44925"/>
            </a:xfrm>
            <a:custGeom>
              <a:avLst/>
              <a:ahLst/>
              <a:rect l="l" t="t" r="r" b="b"/>
              <a:pathLst>
                <a:path w="2483" h="1797" extrusionOk="0">
                  <a:moveTo>
                    <a:pt x="2416" y="1"/>
                  </a:moveTo>
                  <a:cubicBezTo>
                    <a:pt x="1482" y="101"/>
                    <a:pt x="581" y="1002"/>
                    <a:pt x="47" y="1702"/>
                  </a:cubicBezTo>
                  <a:cubicBezTo>
                    <a:pt x="0" y="1749"/>
                    <a:pt x="36" y="1796"/>
                    <a:pt x="73" y="1796"/>
                  </a:cubicBezTo>
                  <a:cubicBezTo>
                    <a:pt x="89" y="1796"/>
                    <a:pt x="104" y="1788"/>
                    <a:pt x="114" y="1769"/>
                  </a:cubicBezTo>
                  <a:cubicBezTo>
                    <a:pt x="447" y="1402"/>
                    <a:pt x="848" y="1035"/>
                    <a:pt x="1248" y="735"/>
                  </a:cubicBezTo>
                  <a:cubicBezTo>
                    <a:pt x="1615" y="501"/>
                    <a:pt x="2082" y="334"/>
                    <a:pt x="2449" y="68"/>
                  </a:cubicBezTo>
                  <a:cubicBezTo>
                    <a:pt x="2482" y="68"/>
                    <a:pt x="2449" y="1"/>
                    <a:pt x="24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87" name="Google Shape;3366;p42"/>
            <p:cNvSpPr/>
            <p:nvPr/>
          </p:nvSpPr>
          <p:spPr>
            <a:xfrm>
              <a:off x="-1419950" y="3360550"/>
              <a:ext cx="58600" cy="38925"/>
            </a:xfrm>
            <a:custGeom>
              <a:avLst/>
              <a:ahLst/>
              <a:rect l="l" t="t" r="r" b="b"/>
              <a:pathLst>
                <a:path w="2344" h="1557" extrusionOk="0">
                  <a:moveTo>
                    <a:pt x="2218" y="0"/>
                  </a:moveTo>
                  <a:cubicBezTo>
                    <a:pt x="2201" y="0"/>
                    <a:pt x="2181" y="5"/>
                    <a:pt x="2159" y="16"/>
                  </a:cubicBezTo>
                  <a:cubicBezTo>
                    <a:pt x="1392" y="316"/>
                    <a:pt x="658" y="850"/>
                    <a:pt x="58" y="1417"/>
                  </a:cubicBezTo>
                  <a:cubicBezTo>
                    <a:pt x="0" y="1474"/>
                    <a:pt x="67" y="1557"/>
                    <a:pt x="129" y="1557"/>
                  </a:cubicBezTo>
                  <a:cubicBezTo>
                    <a:pt x="139" y="1557"/>
                    <a:pt x="149" y="1555"/>
                    <a:pt x="158" y="1550"/>
                  </a:cubicBezTo>
                  <a:cubicBezTo>
                    <a:pt x="792" y="983"/>
                    <a:pt x="1526" y="583"/>
                    <a:pt x="2259" y="183"/>
                  </a:cubicBezTo>
                  <a:cubicBezTo>
                    <a:pt x="2343" y="127"/>
                    <a:pt x="2310" y="0"/>
                    <a:pt x="22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88" name="Google Shape;3367;p42"/>
            <p:cNvSpPr/>
            <p:nvPr/>
          </p:nvSpPr>
          <p:spPr>
            <a:xfrm>
              <a:off x="-1419025" y="3351750"/>
              <a:ext cx="44725" cy="26350"/>
            </a:xfrm>
            <a:custGeom>
              <a:avLst/>
              <a:ahLst/>
              <a:rect l="l" t="t" r="r" b="b"/>
              <a:pathLst>
                <a:path w="1789" h="1054" extrusionOk="0">
                  <a:moveTo>
                    <a:pt x="1689" y="1"/>
                  </a:moveTo>
                  <a:cubicBezTo>
                    <a:pt x="1122" y="101"/>
                    <a:pt x="521" y="535"/>
                    <a:pt x="54" y="902"/>
                  </a:cubicBezTo>
                  <a:cubicBezTo>
                    <a:pt x="0" y="956"/>
                    <a:pt x="55" y="1053"/>
                    <a:pt x="114" y="1053"/>
                  </a:cubicBezTo>
                  <a:cubicBezTo>
                    <a:pt x="128" y="1053"/>
                    <a:pt x="142" y="1048"/>
                    <a:pt x="154" y="1035"/>
                  </a:cubicBezTo>
                  <a:cubicBezTo>
                    <a:pt x="421" y="835"/>
                    <a:pt x="655" y="668"/>
                    <a:pt x="955" y="501"/>
                  </a:cubicBezTo>
                  <a:cubicBezTo>
                    <a:pt x="1188" y="368"/>
                    <a:pt x="1489" y="301"/>
                    <a:pt x="1722" y="134"/>
                  </a:cubicBezTo>
                  <a:cubicBezTo>
                    <a:pt x="1789" y="101"/>
                    <a:pt x="1789" y="1"/>
                    <a:pt x="16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89" name="Google Shape;3368;p42"/>
            <p:cNvSpPr/>
            <p:nvPr/>
          </p:nvSpPr>
          <p:spPr>
            <a:xfrm>
              <a:off x="-1408125" y="3339250"/>
              <a:ext cx="33825" cy="18925"/>
            </a:xfrm>
            <a:custGeom>
              <a:avLst/>
              <a:ahLst/>
              <a:rect l="l" t="t" r="r" b="b"/>
              <a:pathLst>
                <a:path w="1353" h="757" extrusionOk="0">
                  <a:moveTo>
                    <a:pt x="1253" y="1"/>
                  </a:moveTo>
                  <a:cubicBezTo>
                    <a:pt x="1019" y="1"/>
                    <a:pt x="819" y="134"/>
                    <a:pt x="619" y="267"/>
                  </a:cubicBezTo>
                  <a:cubicBezTo>
                    <a:pt x="419" y="367"/>
                    <a:pt x="219" y="501"/>
                    <a:pt x="52" y="634"/>
                  </a:cubicBezTo>
                  <a:cubicBezTo>
                    <a:pt x="1" y="686"/>
                    <a:pt x="28" y="756"/>
                    <a:pt x="74" y="756"/>
                  </a:cubicBezTo>
                  <a:cubicBezTo>
                    <a:pt x="88" y="756"/>
                    <a:pt x="103" y="750"/>
                    <a:pt x="119" y="734"/>
                  </a:cubicBezTo>
                  <a:cubicBezTo>
                    <a:pt x="319" y="601"/>
                    <a:pt x="552" y="501"/>
                    <a:pt x="752" y="401"/>
                  </a:cubicBezTo>
                  <a:cubicBezTo>
                    <a:pt x="919" y="301"/>
                    <a:pt x="1153" y="234"/>
                    <a:pt x="1286" y="101"/>
                  </a:cubicBezTo>
                  <a:cubicBezTo>
                    <a:pt x="1353" y="67"/>
                    <a:pt x="1319" y="1"/>
                    <a:pt x="1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90" name="Google Shape;3369;p42"/>
            <p:cNvSpPr/>
            <p:nvPr/>
          </p:nvSpPr>
          <p:spPr>
            <a:xfrm>
              <a:off x="-1402425" y="3409075"/>
              <a:ext cx="55500" cy="56000"/>
            </a:xfrm>
            <a:custGeom>
              <a:avLst/>
              <a:ahLst/>
              <a:rect l="l" t="t" r="r" b="b"/>
              <a:pathLst>
                <a:path w="2220" h="2240" extrusionOk="0">
                  <a:moveTo>
                    <a:pt x="2147" y="0"/>
                  </a:moveTo>
                  <a:cubicBezTo>
                    <a:pt x="2139" y="0"/>
                    <a:pt x="2132" y="3"/>
                    <a:pt x="2125" y="10"/>
                  </a:cubicBezTo>
                  <a:cubicBezTo>
                    <a:pt x="1292" y="410"/>
                    <a:pt x="558" y="1411"/>
                    <a:pt x="24" y="2178"/>
                  </a:cubicBezTo>
                  <a:cubicBezTo>
                    <a:pt x="1" y="2201"/>
                    <a:pt x="41" y="2240"/>
                    <a:pt x="80" y="2240"/>
                  </a:cubicBezTo>
                  <a:cubicBezTo>
                    <a:pt x="97" y="2240"/>
                    <a:pt x="114" y="2232"/>
                    <a:pt x="124" y="2211"/>
                  </a:cubicBezTo>
                  <a:cubicBezTo>
                    <a:pt x="458" y="1777"/>
                    <a:pt x="791" y="1344"/>
                    <a:pt x="1191" y="977"/>
                  </a:cubicBezTo>
                  <a:cubicBezTo>
                    <a:pt x="1525" y="643"/>
                    <a:pt x="1892" y="410"/>
                    <a:pt x="2192" y="76"/>
                  </a:cubicBezTo>
                  <a:cubicBezTo>
                    <a:pt x="2219" y="49"/>
                    <a:pt x="2181" y="0"/>
                    <a:pt x="21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91" name="Google Shape;3370;p42"/>
            <p:cNvSpPr/>
            <p:nvPr/>
          </p:nvSpPr>
          <p:spPr>
            <a:xfrm>
              <a:off x="-1391325" y="3420425"/>
              <a:ext cx="46675" cy="45825"/>
            </a:xfrm>
            <a:custGeom>
              <a:avLst/>
              <a:ahLst/>
              <a:rect l="l" t="t" r="r" b="b"/>
              <a:pathLst>
                <a:path w="1867" h="1833" extrusionOk="0">
                  <a:moveTo>
                    <a:pt x="1793" y="1"/>
                  </a:moveTo>
                  <a:cubicBezTo>
                    <a:pt x="1779" y="1"/>
                    <a:pt x="1764" y="7"/>
                    <a:pt x="1748" y="23"/>
                  </a:cubicBezTo>
                  <a:cubicBezTo>
                    <a:pt x="1081" y="456"/>
                    <a:pt x="514" y="1090"/>
                    <a:pt x="47" y="1724"/>
                  </a:cubicBezTo>
                  <a:cubicBezTo>
                    <a:pt x="1" y="1770"/>
                    <a:pt x="51" y="1833"/>
                    <a:pt x="109" y="1833"/>
                  </a:cubicBezTo>
                  <a:cubicBezTo>
                    <a:pt x="134" y="1833"/>
                    <a:pt x="160" y="1821"/>
                    <a:pt x="180" y="1790"/>
                  </a:cubicBezTo>
                  <a:cubicBezTo>
                    <a:pt x="681" y="1190"/>
                    <a:pt x="1248" y="690"/>
                    <a:pt x="1815" y="123"/>
                  </a:cubicBezTo>
                  <a:cubicBezTo>
                    <a:pt x="1866" y="71"/>
                    <a:pt x="1839" y="1"/>
                    <a:pt x="17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92" name="Google Shape;3371;p42"/>
            <p:cNvSpPr/>
            <p:nvPr/>
          </p:nvSpPr>
          <p:spPr>
            <a:xfrm>
              <a:off x="-1367250" y="3431650"/>
              <a:ext cx="27875" cy="25750"/>
            </a:xfrm>
            <a:custGeom>
              <a:avLst/>
              <a:ahLst/>
              <a:rect l="l" t="t" r="r" b="b"/>
              <a:pathLst>
                <a:path w="1115" h="1030" extrusionOk="0">
                  <a:moveTo>
                    <a:pt x="1013" y="0"/>
                  </a:moveTo>
                  <a:cubicBezTo>
                    <a:pt x="1004" y="0"/>
                    <a:pt x="995" y="3"/>
                    <a:pt x="985" y="7"/>
                  </a:cubicBezTo>
                  <a:cubicBezTo>
                    <a:pt x="819" y="107"/>
                    <a:pt x="652" y="274"/>
                    <a:pt x="485" y="407"/>
                  </a:cubicBezTo>
                  <a:cubicBezTo>
                    <a:pt x="352" y="574"/>
                    <a:pt x="185" y="741"/>
                    <a:pt x="51" y="908"/>
                  </a:cubicBezTo>
                  <a:cubicBezTo>
                    <a:pt x="0" y="959"/>
                    <a:pt x="67" y="1030"/>
                    <a:pt x="131" y="1030"/>
                  </a:cubicBezTo>
                  <a:cubicBezTo>
                    <a:pt x="150" y="1030"/>
                    <a:pt x="169" y="1023"/>
                    <a:pt x="185" y="1008"/>
                  </a:cubicBezTo>
                  <a:cubicBezTo>
                    <a:pt x="352" y="808"/>
                    <a:pt x="518" y="641"/>
                    <a:pt x="685" y="508"/>
                  </a:cubicBezTo>
                  <a:cubicBezTo>
                    <a:pt x="819" y="374"/>
                    <a:pt x="985" y="274"/>
                    <a:pt x="1085" y="107"/>
                  </a:cubicBezTo>
                  <a:cubicBezTo>
                    <a:pt x="1114" y="79"/>
                    <a:pt x="1069" y="0"/>
                    <a:pt x="10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93" name="Google Shape;3372;p42"/>
            <p:cNvSpPr/>
            <p:nvPr/>
          </p:nvSpPr>
          <p:spPr>
            <a:xfrm>
              <a:off x="-1363925" y="3446000"/>
              <a:ext cx="30500" cy="26425"/>
            </a:xfrm>
            <a:custGeom>
              <a:avLst/>
              <a:ahLst/>
              <a:rect l="l" t="t" r="r" b="b"/>
              <a:pathLst>
                <a:path w="1220" h="1057" extrusionOk="0">
                  <a:moveTo>
                    <a:pt x="1119" y="0"/>
                  </a:moveTo>
                  <a:cubicBezTo>
                    <a:pt x="886" y="67"/>
                    <a:pt x="719" y="267"/>
                    <a:pt x="585" y="401"/>
                  </a:cubicBezTo>
                  <a:cubicBezTo>
                    <a:pt x="385" y="567"/>
                    <a:pt x="219" y="734"/>
                    <a:pt x="52" y="934"/>
                  </a:cubicBezTo>
                  <a:cubicBezTo>
                    <a:pt x="1" y="985"/>
                    <a:pt x="67" y="1056"/>
                    <a:pt x="116" y="1056"/>
                  </a:cubicBezTo>
                  <a:cubicBezTo>
                    <a:pt x="131" y="1056"/>
                    <a:pt x="144" y="1050"/>
                    <a:pt x="152" y="1034"/>
                  </a:cubicBezTo>
                  <a:cubicBezTo>
                    <a:pt x="319" y="868"/>
                    <a:pt x="519" y="701"/>
                    <a:pt x="686" y="534"/>
                  </a:cubicBezTo>
                  <a:cubicBezTo>
                    <a:pt x="852" y="401"/>
                    <a:pt x="1052" y="300"/>
                    <a:pt x="1186" y="100"/>
                  </a:cubicBezTo>
                  <a:cubicBezTo>
                    <a:pt x="1219" y="67"/>
                    <a:pt x="1186" y="0"/>
                    <a:pt x="11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94" name="Google Shape;3373;p42"/>
            <p:cNvSpPr/>
            <p:nvPr/>
          </p:nvSpPr>
          <p:spPr>
            <a:xfrm>
              <a:off x="-1349800" y="3458150"/>
              <a:ext cx="18875" cy="14725"/>
            </a:xfrm>
            <a:custGeom>
              <a:avLst/>
              <a:ahLst/>
              <a:rect l="l" t="t" r="r" b="b"/>
              <a:pathLst>
                <a:path w="755" h="589" extrusionOk="0">
                  <a:moveTo>
                    <a:pt x="716" y="1"/>
                  </a:moveTo>
                  <a:cubicBezTo>
                    <a:pt x="707" y="1"/>
                    <a:pt x="697" y="5"/>
                    <a:pt x="688" y="15"/>
                  </a:cubicBezTo>
                  <a:cubicBezTo>
                    <a:pt x="454" y="81"/>
                    <a:pt x="287" y="281"/>
                    <a:pt x="87" y="448"/>
                  </a:cubicBezTo>
                  <a:cubicBezTo>
                    <a:pt x="1" y="506"/>
                    <a:pt x="64" y="588"/>
                    <a:pt x="147" y="588"/>
                  </a:cubicBezTo>
                  <a:cubicBezTo>
                    <a:pt x="160" y="588"/>
                    <a:pt x="174" y="586"/>
                    <a:pt x="187" y="582"/>
                  </a:cubicBezTo>
                  <a:cubicBezTo>
                    <a:pt x="354" y="415"/>
                    <a:pt x="621" y="248"/>
                    <a:pt x="754" y="48"/>
                  </a:cubicBezTo>
                  <a:cubicBezTo>
                    <a:pt x="754" y="24"/>
                    <a:pt x="738" y="1"/>
                    <a:pt x="7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95" name="Google Shape;3374;p42"/>
            <p:cNvSpPr/>
            <p:nvPr/>
          </p:nvSpPr>
          <p:spPr>
            <a:xfrm>
              <a:off x="-1335475" y="3472675"/>
              <a:ext cx="9550" cy="6325"/>
            </a:xfrm>
            <a:custGeom>
              <a:avLst/>
              <a:ahLst/>
              <a:rect l="l" t="t" r="r" b="b"/>
              <a:pathLst>
                <a:path w="382" h="253" extrusionOk="0">
                  <a:moveTo>
                    <a:pt x="281" y="1"/>
                  </a:moveTo>
                  <a:cubicBezTo>
                    <a:pt x="215" y="34"/>
                    <a:pt x="148" y="67"/>
                    <a:pt x="81" y="101"/>
                  </a:cubicBezTo>
                  <a:cubicBezTo>
                    <a:pt x="0" y="155"/>
                    <a:pt x="29" y="252"/>
                    <a:pt x="95" y="252"/>
                  </a:cubicBezTo>
                  <a:cubicBezTo>
                    <a:pt x="111" y="252"/>
                    <a:pt x="129" y="247"/>
                    <a:pt x="148" y="234"/>
                  </a:cubicBezTo>
                  <a:cubicBezTo>
                    <a:pt x="215" y="201"/>
                    <a:pt x="281" y="134"/>
                    <a:pt x="348" y="67"/>
                  </a:cubicBezTo>
                  <a:cubicBezTo>
                    <a:pt x="381" y="34"/>
                    <a:pt x="348" y="1"/>
                    <a:pt x="2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96" name="Google Shape;3375;p42"/>
            <p:cNvSpPr/>
            <p:nvPr/>
          </p:nvSpPr>
          <p:spPr>
            <a:xfrm>
              <a:off x="-1324800" y="3481025"/>
              <a:ext cx="8875" cy="7975"/>
            </a:xfrm>
            <a:custGeom>
              <a:avLst/>
              <a:ahLst/>
              <a:rect l="l" t="t" r="r" b="b"/>
              <a:pathLst>
                <a:path w="355" h="319" extrusionOk="0">
                  <a:moveTo>
                    <a:pt x="255" y="0"/>
                  </a:moveTo>
                  <a:cubicBezTo>
                    <a:pt x="188" y="34"/>
                    <a:pt x="121" y="100"/>
                    <a:pt x="55" y="167"/>
                  </a:cubicBezTo>
                  <a:cubicBezTo>
                    <a:pt x="1" y="221"/>
                    <a:pt x="56" y="319"/>
                    <a:pt x="132" y="319"/>
                  </a:cubicBezTo>
                  <a:cubicBezTo>
                    <a:pt x="150" y="319"/>
                    <a:pt x="169" y="313"/>
                    <a:pt x="188" y="300"/>
                  </a:cubicBezTo>
                  <a:cubicBezTo>
                    <a:pt x="221" y="234"/>
                    <a:pt x="321" y="167"/>
                    <a:pt x="355" y="100"/>
                  </a:cubicBezTo>
                  <a:cubicBezTo>
                    <a:pt x="355" y="67"/>
                    <a:pt x="321" y="0"/>
                    <a:pt x="2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97" name="Google Shape;3376;p42"/>
            <p:cNvSpPr/>
            <p:nvPr/>
          </p:nvSpPr>
          <p:spPr>
            <a:xfrm>
              <a:off x="-1968900" y="2824725"/>
              <a:ext cx="20025" cy="15025"/>
            </a:xfrm>
            <a:custGeom>
              <a:avLst/>
              <a:ahLst/>
              <a:rect l="l" t="t" r="r" b="b"/>
              <a:pathLst>
                <a:path w="801" h="601" extrusionOk="0">
                  <a:moveTo>
                    <a:pt x="701" y="0"/>
                  </a:moveTo>
                  <a:cubicBezTo>
                    <a:pt x="567" y="67"/>
                    <a:pt x="434" y="167"/>
                    <a:pt x="300" y="267"/>
                  </a:cubicBezTo>
                  <a:cubicBezTo>
                    <a:pt x="167" y="367"/>
                    <a:pt x="33" y="434"/>
                    <a:pt x="0" y="601"/>
                  </a:cubicBezTo>
                  <a:cubicBezTo>
                    <a:pt x="167" y="601"/>
                    <a:pt x="267" y="500"/>
                    <a:pt x="400" y="434"/>
                  </a:cubicBezTo>
                  <a:cubicBezTo>
                    <a:pt x="534" y="334"/>
                    <a:pt x="667" y="234"/>
                    <a:pt x="767" y="100"/>
                  </a:cubicBezTo>
                  <a:cubicBezTo>
                    <a:pt x="801" y="33"/>
                    <a:pt x="767" y="0"/>
                    <a:pt x="7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98" name="Google Shape;3377;p42"/>
            <p:cNvSpPr/>
            <p:nvPr/>
          </p:nvSpPr>
          <p:spPr>
            <a:xfrm>
              <a:off x="-1966250" y="2828050"/>
              <a:ext cx="28225" cy="18600"/>
            </a:xfrm>
            <a:custGeom>
              <a:avLst/>
              <a:ahLst/>
              <a:rect l="l" t="t" r="r" b="b"/>
              <a:pathLst>
                <a:path w="1129" h="744" extrusionOk="0">
                  <a:moveTo>
                    <a:pt x="1095" y="1"/>
                  </a:moveTo>
                  <a:cubicBezTo>
                    <a:pt x="728" y="201"/>
                    <a:pt x="394" y="434"/>
                    <a:pt x="28" y="668"/>
                  </a:cubicBezTo>
                  <a:cubicBezTo>
                    <a:pt x="1" y="695"/>
                    <a:pt x="39" y="744"/>
                    <a:pt x="72" y="744"/>
                  </a:cubicBezTo>
                  <a:cubicBezTo>
                    <a:pt x="80" y="744"/>
                    <a:pt x="88" y="741"/>
                    <a:pt x="94" y="734"/>
                  </a:cubicBezTo>
                  <a:cubicBezTo>
                    <a:pt x="461" y="568"/>
                    <a:pt x="828" y="334"/>
                    <a:pt x="1095" y="34"/>
                  </a:cubicBezTo>
                  <a:cubicBezTo>
                    <a:pt x="1128" y="34"/>
                    <a:pt x="1095" y="1"/>
                    <a:pt x="10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999" name="Google Shape;3378;p42"/>
            <p:cNvSpPr/>
            <p:nvPr/>
          </p:nvSpPr>
          <p:spPr>
            <a:xfrm>
              <a:off x="-1966025" y="2831375"/>
              <a:ext cx="39675" cy="25600"/>
            </a:xfrm>
            <a:custGeom>
              <a:avLst/>
              <a:ahLst/>
              <a:rect l="l" t="t" r="r" b="b"/>
              <a:pathLst>
                <a:path w="1587" h="1024" extrusionOk="0">
                  <a:moveTo>
                    <a:pt x="1520" y="1"/>
                  </a:moveTo>
                  <a:cubicBezTo>
                    <a:pt x="986" y="201"/>
                    <a:pt x="519" y="568"/>
                    <a:pt x="52" y="902"/>
                  </a:cubicBezTo>
                  <a:cubicBezTo>
                    <a:pt x="1" y="953"/>
                    <a:pt x="48" y="1024"/>
                    <a:pt x="103" y="1024"/>
                  </a:cubicBezTo>
                  <a:cubicBezTo>
                    <a:pt x="119" y="1024"/>
                    <a:pt x="136" y="1017"/>
                    <a:pt x="152" y="1002"/>
                  </a:cubicBezTo>
                  <a:cubicBezTo>
                    <a:pt x="619" y="701"/>
                    <a:pt x="1153" y="435"/>
                    <a:pt x="1553" y="68"/>
                  </a:cubicBezTo>
                  <a:cubicBezTo>
                    <a:pt x="1586" y="34"/>
                    <a:pt x="1553" y="1"/>
                    <a:pt x="15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00" name="Google Shape;3379;p42"/>
            <p:cNvSpPr/>
            <p:nvPr/>
          </p:nvSpPr>
          <p:spPr>
            <a:xfrm>
              <a:off x="-1953500" y="2838900"/>
              <a:ext cx="37975" cy="22250"/>
            </a:xfrm>
            <a:custGeom>
              <a:avLst/>
              <a:ahLst/>
              <a:rect l="l" t="t" r="r" b="b"/>
              <a:pathLst>
                <a:path w="1519" h="890" extrusionOk="0">
                  <a:moveTo>
                    <a:pt x="1486" y="0"/>
                  </a:moveTo>
                  <a:cubicBezTo>
                    <a:pt x="985" y="134"/>
                    <a:pt x="485" y="501"/>
                    <a:pt x="51" y="767"/>
                  </a:cubicBezTo>
                  <a:cubicBezTo>
                    <a:pt x="0" y="819"/>
                    <a:pt x="27" y="889"/>
                    <a:pt x="73" y="889"/>
                  </a:cubicBezTo>
                  <a:cubicBezTo>
                    <a:pt x="87" y="889"/>
                    <a:pt x="102" y="883"/>
                    <a:pt x="118" y="867"/>
                  </a:cubicBezTo>
                  <a:cubicBezTo>
                    <a:pt x="351" y="734"/>
                    <a:pt x="618" y="567"/>
                    <a:pt x="885" y="434"/>
                  </a:cubicBezTo>
                  <a:cubicBezTo>
                    <a:pt x="1085" y="300"/>
                    <a:pt x="1319" y="200"/>
                    <a:pt x="1519" y="67"/>
                  </a:cubicBezTo>
                  <a:cubicBezTo>
                    <a:pt x="1519" y="34"/>
                    <a:pt x="1519" y="0"/>
                    <a:pt x="14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01" name="Google Shape;3380;p42"/>
            <p:cNvSpPr/>
            <p:nvPr/>
          </p:nvSpPr>
          <p:spPr>
            <a:xfrm>
              <a:off x="-1945225" y="2845575"/>
              <a:ext cx="39725" cy="24375"/>
            </a:xfrm>
            <a:custGeom>
              <a:avLst/>
              <a:ahLst/>
              <a:rect l="l" t="t" r="r" b="b"/>
              <a:pathLst>
                <a:path w="1589" h="975" extrusionOk="0">
                  <a:moveTo>
                    <a:pt x="1488" y="0"/>
                  </a:moveTo>
                  <a:cubicBezTo>
                    <a:pt x="1021" y="234"/>
                    <a:pt x="554" y="567"/>
                    <a:pt x="87" y="834"/>
                  </a:cubicBezTo>
                  <a:cubicBezTo>
                    <a:pt x="1" y="892"/>
                    <a:pt x="39" y="974"/>
                    <a:pt x="94" y="974"/>
                  </a:cubicBezTo>
                  <a:cubicBezTo>
                    <a:pt x="102" y="974"/>
                    <a:pt x="111" y="972"/>
                    <a:pt x="121" y="967"/>
                  </a:cubicBezTo>
                  <a:cubicBezTo>
                    <a:pt x="588" y="667"/>
                    <a:pt x="1088" y="400"/>
                    <a:pt x="1555" y="100"/>
                  </a:cubicBezTo>
                  <a:cubicBezTo>
                    <a:pt x="1588" y="67"/>
                    <a:pt x="1555" y="0"/>
                    <a:pt x="1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02" name="Google Shape;3381;p42"/>
            <p:cNvSpPr/>
            <p:nvPr/>
          </p:nvSpPr>
          <p:spPr>
            <a:xfrm>
              <a:off x="-1939325" y="2851225"/>
              <a:ext cx="46100" cy="27425"/>
            </a:xfrm>
            <a:custGeom>
              <a:avLst/>
              <a:ahLst/>
              <a:rect l="l" t="t" r="r" b="b"/>
              <a:pathLst>
                <a:path w="1844" h="1097" extrusionOk="0">
                  <a:moveTo>
                    <a:pt x="1778" y="1"/>
                  </a:moveTo>
                  <a:cubicBezTo>
                    <a:pt x="1771" y="1"/>
                    <a:pt x="1762" y="3"/>
                    <a:pt x="1753" y="8"/>
                  </a:cubicBezTo>
                  <a:cubicBezTo>
                    <a:pt x="1152" y="208"/>
                    <a:pt x="585" y="608"/>
                    <a:pt x="51" y="975"/>
                  </a:cubicBezTo>
                  <a:cubicBezTo>
                    <a:pt x="0" y="1026"/>
                    <a:pt x="47" y="1097"/>
                    <a:pt x="102" y="1097"/>
                  </a:cubicBezTo>
                  <a:cubicBezTo>
                    <a:pt x="119" y="1097"/>
                    <a:pt x="136" y="1090"/>
                    <a:pt x="151" y="1075"/>
                  </a:cubicBezTo>
                  <a:cubicBezTo>
                    <a:pt x="685" y="708"/>
                    <a:pt x="1252" y="441"/>
                    <a:pt x="1786" y="108"/>
                  </a:cubicBezTo>
                  <a:cubicBezTo>
                    <a:pt x="1843" y="79"/>
                    <a:pt x="1827" y="1"/>
                    <a:pt x="17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03" name="Google Shape;3382;p42"/>
            <p:cNvSpPr/>
            <p:nvPr/>
          </p:nvSpPr>
          <p:spPr>
            <a:xfrm>
              <a:off x="-1937025" y="2855450"/>
              <a:ext cx="57925" cy="31975"/>
            </a:xfrm>
            <a:custGeom>
              <a:avLst/>
              <a:ahLst/>
              <a:rect l="l" t="t" r="r" b="b"/>
              <a:pathLst>
                <a:path w="2317" h="1279" extrusionOk="0">
                  <a:moveTo>
                    <a:pt x="2183" y="0"/>
                  </a:moveTo>
                  <a:cubicBezTo>
                    <a:pt x="2176" y="0"/>
                    <a:pt x="2168" y="2"/>
                    <a:pt x="2161" y="5"/>
                  </a:cubicBezTo>
                  <a:cubicBezTo>
                    <a:pt x="1427" y="306"/>
                    <a:pt x="760" y="739"/>
                    <a:pt x="59" y="1139"/>
                  </a:cubicBezTo>
                  <a:cubicBezTo>
                    <a:pt x="0" y="1169"/>
                    <a:pt x="20" y="1278"/>
                    <a:pt x="96" y="1278"/>
                  </a:cubicBezTo>
                  <a:cubicBezTo>
                    <a:pt x="105" y="1278"/>
                    <a:pt x="115" y="1277"/>
                    <a:pt x="126" y="1273"/>
                  </a:cubicBezTo>
                  <a:cubicBezTo>
                    <a:pt x="827" y="906"/>
                    <a:pt x="1594" y="606"/>
                    <a:pt x="2228" y="172"/>
                  </a:cubicBezTo>
                  <a:cubicBezTo>
                    <a:pt x="2317" y="113"/>
                    <a:pt x="2247" y="0"/>
                    <a:pt x="2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04" name="Google Shape;3383;p42"/>
            <p:cNvSpPr/>
            <p:nvPr/>
          </p:nvSpPr>
          <p:spPr>
            <a:xfrm>
              <a:off x="-1925125" y="2867900"/>
              <a:ext cx="44525" cy="25625"/>
            </a:xfrm>
            <a:custGeom>
              <a:avLst/>
              <a:ahLst/>
              <a:rect l="l" t="t" r="r" b="b"/>
              <a:pathLst>
                <a:path w="1781" h="1025" extrusionOk="0">
                  <a:moveTo>
                    <a:pt x="1700" y="1"/>
                  </a:moveTo>
                  <a:cubicBezTo>
                    <a:pt x="1695" y="1"/>
                    <a:pt x="1690" y="3"/>
                    <a:pt x="1685" y="8"/>
                  </a:cubicBezTo>
                  <a:cubicBezTo>
                    <a:pt x="1118" y="241"/>
                    <a:pt x="617" y="575"/>
                    <a:pt x="84" y="875"/>
                  </a:cubicBezTo>
                  <a:cubicBezTo>
                    <a:pt x="0" y="903"/>
                    <a:pt x="33" y="1024"/>
                    <a:pt x="105" y="1024"/>
                  </a:cubicBezTo>
                  <a:cubicBezTo>
                    <a:pt x="119" y="1024"/>
                    <a:pt x="134" y="1019"/>
                    <a:pt x="150" y="1008"/>
                  </a:cubicBezTo>
                  <a:cubicBezTo>
                    <a:pt x="684" y="708"/>
                    <a:pt x="1251" y="441"/>
                    <a:pt x="1752" y="108"/>
                  </a:cubicBezTo>
                  <a:cubicBezTo>
                    <a:pt x="1780" y="79"/>
                    <a:pt x="1735" y="1"/>
                    <a:pt x="17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05" name="Google Shape;3384;p42"/>
            <p:cNvSpPr/>
            <p:nvPr/>
          </p:nvSpPr>
          <p:spPr>
            <a:xfrm>
              <a:off x="-1921925" y="2875350"/>
              <a:ext cx="47125" cy="27075"/>
            </a:xfrm>
            <a:custGeom>
              <a:avLst/>
              <a:ahLst/>
              <a:rect l="l" t="t" r="r" b="b"/>
              <a:pathLst>
                <a:path w="1885" h="1083" extrusionOk="0">
                  <a:moveTo>
                    <a:pt x="1825" y="1"/>
                  </a:moveTo>
                  <a:cubicBezTo>
                    <a:pt x="1815" y="1"/>
                    <a:pt x="1803" y="4"/>
                    <a:pt x="1790" y="10"/>
                  </a:cubicBezTo>
                  <a:cubicBezTo>
                    <a:pt x="1223" y="277"/>
                    <a:pt x="656" y="610"/>
                    <a:pt x="89" y="944"/>
                  </a:cubicBezTo>
                  <a:cubicBezTo>
                    <a:pt x="0" y="974"/>
                    <a:pt x="43" y="1083"/>
                    <a:pt x="124" y="1083"/>
                  </a:cubicBezTo>
                  <a:cubicBezTo>
                    <a:pt x="134" y="1083"/>
                    <a:pt x="145" y="1081"/>
                    <a:pt x="156" y="1077"/>
                  </a:cubicBezTo>
                  <a:cubicBezTo>
                    <a:pt x="723" y="744"/>
                    <a:pt x="1323" y="477"/>
                    <a:pt x="1857" y="77"/>
                  </a:cubicBezTo>
                  <a:cubicBezTo>
                    <a:pt x="1884" y="50"/>
                    <a:pt x="1867" y="1"/>
                    <a:pt x="18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06" name="Google Shape;3385;p42"/>
            <p:cNvSpPr/>
            <p:nvPr/>
          </p:nvSpPr>
          <p:spPr>
            <a:xfrm>
              <a:off x="-1921975" y="2885375"/>
              <a:ext cx="53850" cy="31200"/>
            </a:xfrm>
            <a:custGeom>
              <a:avLst/>
              <a:ahLst/>
              <a:rect l="l" t="t" r="r" b="b"/>
              <a:pathLst>
                <a:path w="2154" h="1248" extrusionOk="0">
                  <a:moveTo>
                    <a:pt x="2080" y="0"/>
                  </a:moveTo>
                  <a:cubicBezTo>
                    <a:pt x="2073" y="0"/>
                    <a:pt x="2065" y="3"/>
                    <a:pt x="2059" y="9"/>
                  </a:cubicBezTo>
                  <a:cubicBezTo>
                    <a:pt x="1726" y="143"/>
                    <a:pt x="1425" y="409"/>
                    <a:pt x="1092" y="576"/>
                  </a:cubicBezTo>
                  <a:cubicBezTo>
                    <a:pt x="758" y="776"/>
                    <a:pt x="425" y="943"/>
                    <a:pt x="91" y="1077"/>
                  </a:cubicBezTo>
                  <a:cubicBezTo>
                    <a:pt x="0" y="1107"/>
                    <a:pt x="47" y="1248"/>
                    <a:pt x="132" y="1248"/>
                  </a:cubicBezTo>
                  <a:cubicBezTo>
                    <a:pt x="140" y="1248"/>
                    <a:pt x="149" y="1246"/>
                    <a:pt x="158" y="1243"/>
                  </a:cubicBezTo>
                  <a:cubicBezTo>
                    <a:pt x="558" y="1077"/>
                    <a:pt x="925" y="910"/>
                    <a:pt x="1292" y="676"/>
                  </a:cubicBezTo>
                  <a:cubicBezTo>
                    <a:pt x="1592" y="510"/>
                    <a:pt x="1892" y="343"/>
                    <a:pt x="2126" y="109"/>
                  </a:cubicBezTo>
                  <a:cubicBezTo>
                    <a:pt x="2153" y="55"/>
                    <a:pt x="2114" y="0"/>
                    <a:pt x="20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07" name="Google Shape;3386;p42"/>
            <p:cNvSpPr/>
            <p:nvPr/>
          </p:nvSpPr>
          <p:spPr>
            <a:xfrm>
              <a:off x="-1911975" y="2894550"/>
              <a:ext cx="49675" cy="29525"/>
            </a:xfrm>
            <a:custGeom>
              <a:avLst/>
              <a:ahLst/>
              <a:rect l="l" t="t" r="r" b="b"/>
              <a:pathLst>
                <a:path w="1987" h="1181" extrusionOk="0">
                  <a:moveTo>
                    <a:pt x="1944" y="0"/>
                  </a:moveTo>
                  <a:cubicBezTo>
                    <a:pt x="1938" y="0"/>
                    <a:pt x="1932" y="3"/>
                    <a:pt x="1926" y="9"/>
                  </a:cubicBezTo>
                  <a:cubicBezTo>
                    <a:pt x="1593" y="76"/>
                    <a:pt x="1326" y="309"/>
                    <a:pt x="1059" y="476"/>
                  </a:cubicBezTo>
                  <a:cubicBezTo>
                    <a:pt x="759" y="643"/>
                    <a:pt x="425" y="810"/>
                    <a:pt x="91" y="976"/>
                  </a:cubicBezTo>
                  <a:cubicBezTo>
                    <a:pt x="0" y="1037"/>
                    <a:pt x="48" y="1181"/>
                    <a:pt x="157" y="1181"/>
                  </a:cubicBezTo>
                  <a:cubicBezTo>
                    <a:pt x="168" y="1181"/>
                    <a:pt x="180" y="1180"/>
                    <a:pt x="192" y="1177"/>
                  </a:cubicBezTo>
                  <a:cubicBezTo>
                    <a:pt x="525" y="976"/>
                    <a:pt x="859" y="810"/>
                    <a:pt x="1192" y="610"/>
                  </a:cubicBezTo>
                  <a:cubicBezTo>
                    <a:pt x="1459" y="476"/>
                    <a:pt x="1793" y="309"/>
                    <a:pt x="1959" y="109"/>
                  </a:cubicBezTo>
                  <a:cubicBezTo>
                    <a:pt x="1987" y="55"/>
                    <a:pt x="1969" y="0"/>
                    <a:pt x="19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08" name="Google Shape;3387;p42"/>
            <p:cNvSpPr/>
            <p:nvPr/>
          </p:nvSpPr>
          <p:spPr>
            <a:xfrm>
              <a:off x="-1890950" y="2903100"/>
              <a:ext cx="29650" cy="18775"/>
            </a:xfrm>
            <a:custGeom>
              <a:avLst/>
              <a:ahLst/>
              <a:rect l="l" t="t" r="r" b="b"/>
              <a:pathLst>
                <a:path w="1186" h="751" extrusionOk="0">
                  <a:moveTo>
                    <a:pt x="1118" y="1"/>
                  </a:moveTo>
                  <a:cubicBezTo>
                    <a:pt x="952" y="67"/>
                    <a:pt x="785" y="201"/>
                    <a:pt x="618" y="301"/>
                  </a:cubicBezTo>
                  <a:cubicBezTo>
                    <a:pt x="451" y="401"/>
                    <a:pt x="251" y="501"/>
                    <a:pt x="84" y="601"/>
                  </a:cubicBezTo>
                  <a:cubicBezTo>
                    <a:pt x="1" y="629"/>
                    <a:pt x="34" y="750"/>
                    <a:pt x="105" y="750"/>
                  </a:cubicBezTo>
                  <a:cubicBezTo>
                    <a:pt x="119" y="750"/>
                    <a:pt x="135" y="746"/>
                    <a:pt x="151" y="735"/>
                  </a:cubicBezTo>
                  <a:cubicBezTo>
                    <a:pt x="351" y="668"/>
                    <a:pt x="518" y="568"/>
                    <a:pt x="718" y="434"/>
                  </a:cubicBezTo>
                  <a:cubicBezTo>
                    <a:pt x="885" y="368"/>
                    <a:pt x="1085" y="234"/>
                    <a:pt x="1185" y="67"/>
                  </a:cubicBezTo>
                  <a:cubicBezTo>
                    <a:pt x="1185" y="34"/>
                    <a:pt x="1152" y="1"/>
                    <a:pt x="11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09" name="Google Shape;3388;p42"/>
            <p:cNvSpPr/>
            <p:nvPr/>
          </p:nvSpPr>
          <p:spPr>
            <a:xfrm>
              <a:off x="-1880225" y="2912275"/>
              <a:ext cx="24750" cy="13475"/>
            </a:xfrm>
            <a:custGeom>
              <a:avLst/>
              <a:ahLst/>
              <a:rect l="l" t="t" r="r" b="b"/>
              <a:pathLst>
                <a:path w="990" h="539" extrusionOk="0">
                  <a:moveTo>
                    <a:pt x="790" y="1"/>
                  </a:moveTo>
                  <a:cubicBezTo>
                    <a:pt x="556" y="101"/>
                    <a:pt x="356" y="234"/>
                    <a:pt x="122" y="334"/>
                  </a:cubicBezTo>
                  <a:cubicBezTo>
                    <a:pt x="1" y="395"/>
                    <a:pt x="73" y="539"/>
                    <a:pt x="188" y="539"/>
                  </a:cubicBezTo>
                  <a:cubicBezTo>
                    <a:pt x="199" y="539"/>
                    <a:pt x="211" y="537"/>
                    <a:pt x="222" y="534"/>
                  </a:cubicBezTo>
                  <a:cubicBezTo>
                    <a:pt x="456" y="434"/>
                    <a:pt x="723" y="368"/>
                    <a:pt x="923" y="201"/>
                  </a:cubicBezTo>
                  <a:cubicBezTo>
                    <a:pt x="956" y="201"/>
                    <a:pt x="990" y="134"/>
                    <a:pt x="956" y="101"/>
                  </a:cubicBezTo>
                  <a:cubicBezTo>
                    <a:pt x="956" y="67"/>
                    <a:pt x="956" y="67"/>
                    <a:pt x="956" y="34"/>
                  </a:cubicBezTo>
                  <a:cubicBezTo>
                    <a:pt x="890" y="1"/>
                    <a:pt x="856" y="1"/>
                    <a:pt x="7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10" name="Google Shape;3389;p42"/>
            <p:cNvSpPr/>
            <p:nvPr/>
          </p:nvSpPr>
          <p:spPr>
            <a:xfrm>
              <a:off x="-1935550" y="3271000"/>
              <a:ext cx="31475" cy="56675"/>
            </a:xfrm>
            <a:custGeom>
              <a:avLst/>
              <a:ahLst/>
              <a:rect l="l" t="t" r="r" b="b"/>
              <a:pathLst>
                <a:path w="1259" h="2267" extrusionOk="0">
                  <a:moveTo>
                    <a:pt x="1191" y="1"/>
                  </a:moveTo>
                  <a:cubicBezTo>
                    <a:pt x="1174" y="1"/>
                    <a:pt x="1154" y="9"/>
                    <a:pt x="1135" y="29"/>
                  </a:cubicBezTo>
                  <a:cubicBezTo>
                    <a:pt x="534" y="562"/>
                    <a:pt x="100" y="1396"/>
                    <a:pt x="0" y="2197"/>
                  </a:cubicBezTo>
                  <a:cubicBezTo>
                    <a:pt x="0" y="2238"/>
                    <a:pt x="26" y="2267"/>
                    <a:pt x="53" y="2267"/>
                  </a:cubicBezTo>
                  <a:cubicBezTo>
                    <a:pt x="70" y="2267"/>
                    <a:pt x="88" y="2256"/>
                    <a:pt x="100" y="2230"/>
                  </a:cubicBezTo>
                  <a:cubicBezTo>
                    <a:pt x="267" y="1863"/>
                    <a:pt x="401" y="1496"/>
                    <a:pt x="601" y="1129"/>
                  </a:cubicBezTo>
                  <a:cubicBezTo>
                    <a:pt x="768" y="762"/>
                    <a:pt x="1034" y="429"/>
                    <a:pt x="1235" y="95"/>
                  </a:cubicBezTo>
                  <a:cubicBezTo>
                    <a:pt x="1258" y="48"/>
                    <a:pt x="1232" y="1"/>
                    <a:pt x="1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11" name="Google Shape;3390;p42"/>
            <p:cNvSpPr/>
            <p:nvPr/>
          </p:nvSpPr>
          <p:spPr>
            <a:xfrm>
              <a:off x="-1926925" y="3266850"/>
              <a:ext cx="32025" cy="54125"/>
            </a:xfrm>
            <a:custGeom>
              <a:avLst/>
              <a:ahLst/>
              <a:rect l="l" t="t" r="r" b="b"/>
              <a:pathLst>
                <a:path w="1281" h="2165" extrusionOk="0">
                  <a:moveTo>
                    <a:pt x="1224" y="0"/>
                  </a:moveTo>
                  <a:cubicBezTo>
                    <a:pt x="1212" y="0"/>
                    <a:pt x="1200" y="8"/>
                    <a:pt x="1190" y="28"/>
                  </a:cubicBezTo>
                  <a:cubicBezTo>
                    <a:pt x="623" y="595"/>
                    <a:pt x="256" y="1329"/>
                    <a:pt x="22" y="2063"/>
                  </a:cubicBezTo>
                  <a:cubicBezTo>
                    <a:pt x="1" y="2127"/>
                    <a:pt x="35" y="2164"/>
                    <a:pt x="71" y="2164"/>
                  </a:cubicBezTo>
                  <a:cubicBezTo>
                    <a:pt x="90" y="2164"/>
                    <a:pt x="111" y="2153"/>
                    <a:pt x="122" y="2129"/>
                  </a:cubicBezTo>
                  <a:cubicBezTo>
                    <a:pt x="389" y="1362"/>
                    <a:pt x="823" y="762"/>
                    <a:pt x="1257" y="95"/>
                  </a:cubicBezTo>
                  <a:cubicBezTo>
                    <a:pt x="1280" y="47"/>
                    <a:pt x="1254" y="0"/>
                    <a:pt x="12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12" name="Google Shape;3391;p42"/>
            <p:cNvSpPr/>
            <p:nvPr/>
          </p:nvSpPr>
          <p:spPr>
            <a:xfrm>
              <a:off x="-1910225" y="3270875"/>
              <a:ext cx="30575" cy="44300"/>
            </a:xfrm>
            <a:custGeom>
              <a:avLst/>
              <a:ahLst/>
              <a:rect l="l" t="t" r="r" b="b"/>
              <a:pathLst>
                <a:path w="1223" h="1772" extrusionOk="0">
                  <a:moveTo>
                    <a:pt x="1122" y="0"/>
                  </a:moveTo>
                  <a:cubicBezTo>
                    <a:pt x="555" y="334"/>
                    <a:pt x="188" y="1068"/>
                    <a:pt x="21" y="1701"/>
                  </a:cubicBezTo>
                  <a:cubicBezTo>
                    <a:pt x="1" y="1743"/>
                    <a:pt x="31" y="1771"/>
                    <a:pt x="65" y="1771"/>
                  </a:cubicBezTo>
                  <a:cubicBezTo>
                    <a:pt x="86" y="1771"/>
                    <a:pt x="109" y="1760"/>
                    <a:pt x="122" y="1735"/>
                  </a:cubicBezTo>
                  <a:cubicBezTo>
                    <a:pt x="222" y="1401"/>
                    <a:pt x="355" y="1068"/>
                    <a:pt x="555" y="767"/>
                  </a:cubicBezTo>
                  <a:cubicBezTo>
                    <a:pt x="755" y="501"/>
                    <a:pt x="989" y="300"/>
                    <a:pt x="1189" y="67"/>
                  </a:cubicBezTo>
                  <a:cubicBezTo>
                    <a:pt x="1222" y="34"/>
                    <a:pt x="1156" y="0"/>
                    <a:pt x="1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13" name="Google Shape;3392;p42"/>
            <p:cNvSpPr/>
            <p:nvPr/>
          </p:nvSpPr>
          <p:spPr>
            <a:xfrm>
              <a:off x="-1898375" y="3274800"/>
              <a:ext cx="28575" cy="40500"/>
            </a:xfrm>
            <a:custGeom>
              <a:avLst/>
              <a:ahLst/>
              <a:rect l="l" t="t" r="r" b="b"/>
              <a:pathLst>
                <a:path w="1143" h="1620" extrusionOk="0">
                  <a:moveTo>
                    <a:pt x="1070" y="1"/>
                  </a:moveTo>
                  <a:cubicBezTo>
                    <a:pt x="1063" y="1"/>
                    <a:pt x="1055" y="4"/>
                    <a:pt x="1049" y="10"/>
                  </a:cubicBezTo>
                  <a:cubicBezTo>
                    <a:pt x="648" y="477"/>
                    <a:pt x="348" y="977"/>
                    <a:pt x="48" y="1478"/>
                  </a:cubicBezTo>
                  <a:cubicBezTo>
                    <a:pt x="1" y="1549"/>
                    <a:pt x="70" y="1619"/>
                    <a:pt x="127" y="1619"/>
                  </a:cubicBezTo>
                  <a:cubicBezTo>
                    <a:pt x="150" y="1619"/>
                    <a:pt x="171" y="1607"/>
                    <a:pt x="181" y="1578"/>
                  </a:cubicBezTo>
                  <a:cubicBezTo>
                    <a:pt x="481" y="1077"/>
                    <a:pt x="815" y="577"/>
                    <a:pt x="1115" y="77"/>
                  </a:cubicBezTo>
                  <a:cubicBezTo>
                    <a:pt x="1142" y="50"/>
                    <a:pt x="1104" y="1"/>
                    <a:pt x="1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14" name="Google Shape;3393;p42"/>
            <p:cNvSpPr/>
            <p:nvPr/>
          </p:nvSpPr>
          <p:spPr>
            <a:xfrm>
              <a:off x="-1886600" y="3278975"/>
              <a:ext cx="25975" cy="40325"/>
            </a:xfrm>
            <a:custGeom>
              <a:avLst/>
              <a:ahLst/>
              <a:rect l="l" t="t" r="r" b="b"/>
              <a:pathLst>
                <a:path w="1039" h="1613" extrusionOk="0">
                  <a:moveTo>
                    <a:pt x="947" y="1"/>
                  </a:moveTo>
                  <a:cubicBezTo>
                    <a:pt x="936" y="1"/>
                    <a:pt x="923" y="4"/>
                    <a:pt x="911" y="10"/>
                  </a:cubicBezTo>
                  <a:cubicBezTo>
                    <a:pt x="511" y="443"/>
                    <a:pt x="244" y="977"/>
                    <a:pt x="44" y="1511"/>
                  </a:cubicBezTo>
                  <a:cubicBezTo>
                    <a:pt x="1" y="1576"/>
                    <a:pt x="55" y="1612"/>
                    <a:pt x="108" y="1612"/>
                  </a:cubicBezTo>
                  <a:cubicBezTo>
                    <a:pt x="137" y="1612"/>
                    <a:pt x="165" y="1601"/>
                    <a:pt x="177" y="1578"/>
                  </a:cubicBezTo>
                  <a:cubicBezTo>
                    <a:pt x="411" y="1044"/>
                    <a:pt x="711" y="577"/>
                    <a:pt x="1011" y="110"/>
                  </a:cubicBezTo>
                  <a:cubicBezTo>
                    <a:pt x="1038" y="55"/>
                    <a:pt x="999" y="1"/>
                    <a:pt x="9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15" name="Google Shape;3394;p42"/>
            <p:cNvSpPr/>
            <p:nvPr/>
          </p:nvSpPr>
          <p:spPr>
            <a:xfrm>
              <a:off x="-1879200" y="3289700"/>
              <a:ext cx="26225" cy="33925"/>
            </a:xfrm>
            <a:custGeom>
              <a:avLst/>
              <a:ahLst/>
              <a:rect l="l" t="t" r="r" b="b"/>
              <a:pathLst>
                <a:path w="1049" h="1357" extrusionOk="0">
                  <a:moveTo>
                    <a:pt x="1011" y="1"/>
                  </a:moveTo>
                  <a:cubicBezTo>
                    <a:pt x="1002" y="1"/>
                    <a:pt x="992" y="5"/>
                    <a:pt x="982" y="14"/>
                  </a:cubicBezTo>
                  <a:cubicBezTo>
                    <a:pt x="615" y="348"/>
                    <a:pt x="315" y="815"/>
                    <a:pt x="48" y="1215"/>
                  </a:cubicBezTo>
                  <a:cubicBezTo>
                    <a:pt x="1" y="1286"/>
                    <a:pt x="70" y="1357"/>
                    <a:pt x="127" y="1357"/>
                  </a:cubicBezTo>
                  <a:cubicBezTo>
                    <a:pt x="150" y="1357"/>
                    <a:pt x="172" y="1345"/>
                    <a:pt x="181" y="1315"/>
                  </a:cubicBezTo>
                  <a:cubicBezTo>
                    <a:pt x="448" y="882"/>
                    <a:pt x="782" y="481"/>
                    <a:pt x="1049" y="48"/>
                  </a:cubicBezTo>
                  <a:cubicBezTo>
                    <a:pt x="1049" y="24"/>
                    <a:pt x="1032" y="1"/>
                    <a:pt x="10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16" name="Google Shape;3395;p42"/>
            <p:cNvSpPr/>
            <p:nvPr/>
          </p:nvSpPr>
          <p:spPr>
            <a:xfrm>
              <a:off x="-1869425" y="3293050"/>
              <a:ext cx="27075" cy="33075"/>
            </a:xfrm>
            <a:custGeom>
              <a:avLst/>
              <a:ahLst/>
              <a:rect l="l" t="t" r="r" b="b"/>
              <a:pathLst>
                <a:path w="1083" h="1323" extrusionOk="0">
                  <a:moveTo>
                    <a:pt x="1023" y="1"/>
                  </a:moveTo>
                  <a:cubicBezTo>
                    <a:pt x="1012" y="1"/>
                    <a:pt x="1000" y="5"/>
                    <a:pt x="991" y="14"/>
                  </a:cubicBezTo>
                  <a:cubicBezTo>
                    <a:pt x="591" y="314"/>
                    <a:pt x="291" y="781"/>
                    <a:pt x="24" y="1181"/>
                  </a:cubicBezTo>
                  <a:cubicBezTo>
                    <a:pt x="0" y="1252"/>
                    <a:pt x="60" y="1323"/>
                    <a:pt x="121" y="1323"/>
                  </a:cubicBezTo>
                  <a:cubicBezTo>
                    <a:pt x="146" y="1323"/>
                    <a:pt x="171" y="1311"/>
                    <a:pt x="191" y="1281"/>
                  </a:cubicBezTo>
                  <a:cubicBezTo>
                    <a:pt x="458" y="881"/>
                    <a:pt x="791" y="481"/>
                    <a:pt x="1058" y="81"/>
                  </a:cubicBezTo>
                  <a:cubicBezTo>
                    <a:pt x="1082" y="32"/>
                    <a:pt x="1053" y="1"/>
                    <a:pt x="10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17" name="Google Shape;3396;p42"/>
            <p:cNvSpPr/>
            <p:nvPr/>
          </p:nvSpPr>
          <p:spPr>
            <a:xfrm>
              <a:off x="-1860900" y="3296875"/>
              <a:ext cx="26025" cy="34125"/>
            </a:xfrm>
            <a:custGeom>
              <a:avLst/>
              <a:ahLst/>
              <a:rect l="l" t="t" r="r" b="b"/>
              <a:pathLst>
                <a:path w="1041" h="1365" extrusionOk="0">
                  <a:moveTo>
                    <a:pt x="973" y="0"/>
                  </a:moveTo>
                  <a:cubicBezTo>
                    <a:pt x="956" y="0"/>
                    <a:pt x="937" y="8"/>
                    <a:pt x="917" y="28"/>
                  </a:cubicBezTo>
                  <a:cubicBezTo>
                    <a:pt x="617" y="395"/>
                    <a:pt x="317" y="795"/>
                    <a:pt x="50" y="1229"/>
                  </a:cubicBezTo>
                  <a:cubicBezTo>
                    <a:pt x="0" y="1278"/>
                    <a:pt x="61" y="1365"/>
                    <a:pt x="137" y="1365"/>
                  </a:cubicBezTo>
                  <a:cubicBezTo>
                    <a:pt x="163" y="1365"/>
                    <a:pt x="191" y="1354"/>
                    <a:pt x="217" y="1329"/>
                  </a:cubicBezTo>
                  <a:cubicBezTo>
                    <a:pt x="484" y="928"/>
                    <a:pt x="784" y="495"/>
                    <a:pt x="1017" y="94"/>
                  </a:cubicBezTo>
                  <a:cubicBezTo>
                    <a:pt x="1041" y="47"/>
                    <a:pt x="1014" y="0"/>
                    <a:pt x="9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18" name="Google Shape;3397;p42"/>
            <p:cNvSpPr/>
            <p:nvPr/>
          </p:nvSpPr>
          <p:spPr>
            <a:xfrm>
              <a:off x="-1849175" y="3300900"/>
              <a:ext cx="22900" cy="30250"/>
            </a:xfrm>
            <a:custGeom>
              <a:avLst/>
              <a:ahLst/>
              <a:rect l="l" t="t" r="r" b="b"/>
              <a:pathLst>
                <a:path w="916" h="1210" extrusionOk="0">
                  <a:moveTo>
                    <a:pt x="882" y="0"/>
                  </a:moveTo>
                  <a:cubicBezTo>
                    <a:pt x="548" y="267"/>
                    <a:pt x="281" y="701"/>
                    <a:pt x="48" y="1068"/>
                  </a:cubicBezTo>
                  <a:cubicBezTo>
                    <a:pt x="1" y="1138"/>
                    <a:pt x="54" y="1209"/>
                    <a:pt x="112" y="1209"/>
                  </a:cubicBezTo>
                  <a:cubicBezTo>
                    <a:pt x="137" y="1209"/>
                    <a:pt x="162" y="1197"/>
                    <a:pt x="181" y="1168"/>
                  </a:cubicBezTo>
                  <a:cubicBezTo>
                    <a:pt x="315" y="967"/>
                    <a:pt x="448" y="767"/>
                    <a:pt x="582" y="567"/>
                  </a:cubicBezTo>
                  <a:cubicBezTo>
                    <a:pt x="682" y="400"/>
                    <a:pt x="815" y="234"/>
                    <a:pt x="915" y="33"/>
                  </a:cubicBezTo>
                  <a:cubicBezTo>
                    <a:pt x="915" y="0"/>
                    <a:pt x="882" y="0"/>
                    <a:pt x="8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19" name="Google Shape;3398;p42"/>
            <p:cNvSpPr/>
            <p:nvPr/>
          </p:nvSpPr>
          <p:spPr>
            <a:xfrm>
              <a:off x="-1844225" y="3302700"/>
              <a:ext cx="28550" cy="35800"/>
            </a:xfrm>
            <a:custGeom>
              <a:avLst/>
              <a:ahLst/>
              <a:rect l="l" t="t" r="r" b="b"/>
              <a:pathLst>
                <a:path w="1142" h="1432" extrusionOk="0">
                  <a:moveTo>
                    <a:pt x="1074" y="1"/>
                  </a:moveTo>
                  <a:cubicBezTo>
                    <a:pt x="1056" y="1"/>
                    <a:pt x="1037" y="9"/>
                    <a:pt x="1017" y="28"/>
                  </a:cubicBezTo>
                  <a:cubicBezTo>
                    <a:pt x="684" y="395"/>
                    <a:pt x="350" y="862"/>
                    <a:pt x="50" y="1262"/>
                  </a:cubicBezTo>
                  <a:cubicBezTo>
                    <a:pt x="0" y="1337"/>
                    <a:pt x="81" y="1431"/>
                    <a:pt x="153" y="1431"/>
                  </a:cubicBezTo>
                  <a:cubicBezTo>
                    <a:pt x="177" y="1431"/>
                    <a:pt x="200" y="1421"/>
                    <a:pt x="217" y="1396"/>
                  </a:cubicBezTo>
                  <a:cubicBezTo>
                    <a:pt x="517" y="962"/>
                    <a:pt x="851" y="529"/>
                    <a:pt x="1117" y="95"/>
                  </a:cubicBezTo>
                  <a:cubicBezTo>
                    <a:pt x="1141" y="48"/>
                    <a:pt x="111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20" name="Google Shape;3399;p42"/>
            <p:cNvSpPr/>
            <p:nvPr/>
          </p:nvSpPr>
          <p:spPr>
            <a:xfrm>
              <a:off x="-1836650" y="3310550"/>
              <a:ext cx="29300" cy="35975"/>
            </a:xfrm>
            <a:custGeom>
              <a:avLst/>
              <a:ahLst/>
              <a:rect l="l" t="t" r="r" b="b"/>
              <a:pathLst>
                <a:path w="1172" h="1439" extrusionOk="0">
                  <a:moveTo>
                    <a:pt x="1142" y="1"/>
                  </a:moveTo>
                  <a:cubicBezTo>
                    <a:pt x="1134" y="1"/>
                    <a:pt x="1124" y="5"/>
                    <a:pt x="1115" y="14"/>
                  </a:cubicBezTo>
                  <a:cubicBezTo>
                    <a:pt x="714" y="381"/>
                    <a:pt x="347" y="815"/>
                    <a:pt x="47" y="1282"/>
                  </a:cubicBezTo>
                  <a:cubicBezTo>
                    <a:pt x="1" y="1352"/>
                    <a:pt x="68" y="1438"/>
                    <a:pt x="136" y="1438"/>
                  </a:cubicBezTo>
                  <a:cubicBezTo>
                    <a:pt x="165" y="1438"/>
                    <a:pt x="194" y="1422"/>
                    <a:pt x="214" y="1382"/>
                  </a:cubicBezTo>
                  <a:cubicBezTo>
                    <a:pt x="514" y="948"/>
                    <a:pt x="848" y="481"/>
                    <a:pt x="1148" y="48"/>
                  </a:cubicBezTo>
                  <a:cubicBezTo>
                    <a:pt x="1172" y="24"/>
                    <a:pt x="1162" y="1"/>
                    <a:pt x="11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21" name="Google Shape;3400;p42"/>
            <p:cNvSpPr/>
            <p:nvPr/>
          </p:nvSpPr>
          <p:spPr>
            <a:xfrm>
              <a:off x="-1828175" y="3311500"/>
              <a:ext cx="31750" cy="41175"/>
            </a:xfrm>
            <a:custGeom>
              <a:avLst/>
              <a:ahLst/>
              <a:rect l="l" t="t" r="r" b="b"/>
              <a:pathLst>
                <a:path w="1270" h="1647" extrusionOk="0">
                  <a:moveTo>
                    <a:pt x="1166" y="1"/>
                  </a:moveTo>
                  <a:cubicBezTo>
                    <a:pt x="1157" y="1"/>
                    <a:pt x="1149" y="4"/>
                    <a:pt x="1143" y="10"/>
                  </a:cubicBezTo>
                  <a:cubicBezTo>
                    <a:pt x="742" y="443"/>
                    <a:pt x="409" y="977"/>
                    <a:pt x="75" y="1477"/>
                  </a:cubicBezTo>
                  <a:cubicBezTo>
                    <a:pt x="0" y="1553"/>
                    <a:pt x="94" y="1646"/>
                    <a:pt x="174" y="1646"/>
                  </a:cubicBezTo>
                  <a:cubicBezTo>
                    <a:pt x="200" y="1646"/>
                    <a:pt x="225" y="1636"/>
                    <a:pt x="242" y="1611"/>
                  </a:cubicBezTo>
                  <a:cubicBezTo>
                    <a:pt x="576" y="1111"/>
                    <a:pt x="976" y="644"/>
                    <a:pt x="1243" y="110"/>
                  </a:cubicBezTo>
                  <a:cubicBezTo>
                    <a:pt x="1270" y="55"/>
                    <a:pt x="1208" y="1"/>
                    <a:pt x="11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22" name="Google Shape;3401;p42"/>
            <p:cNvSpPr/>
            <p:nvPr/>
          </p:nvSpPr>
          <p:spPr>
            <a:xfrm>
              <a:off x="-1803800" y="3337575"/>
              <a:ext cx="875" cy="875"/>
            </a:xfrm>
            <a:custGeom>
              <a:avLst/>
              <a:ahLst/>
              <a:rect l="l" t="t" r="r" b="b"/>
              <a:pathLst>
                <a:path w="35" h="35" extrusionOk="0">
                  <a:moveTo>
                    <a:pt x="1" y="1"/>
                  </a:moveTo>
                  <a:cubicBezTo>
                    <a:pt x="1" y="1"/>
                    <a:pt x="1" y="1"/>
                    <a:pt x="1" y="34"/>
                  </a:cubicBezTo>
                  <a:cubicBezTo>
                    <a:pt x="1" y="34"/>
                    <a:pt x="3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23" name="Google Shape;3402;p42"/>
            <p:cNvSpPr/>
            <p:nvPr/>
          </p:nvSpPr>
          <p:spPr>
            <a:xfrm>
              <a:off x="-1792950" y="3322575"/>
              <a:ext cx="850" cy="850"/>
            </a:xfrm>
            <a:custGeom>
              <a:avLst/>
              <a:ahLst/>
              <a:rect l="l" t="t" r="r" b="b"/>
              <a:pathLst>
                <a:path w="34" h="34" extrusionOk="0">
                  <a:moveTo>
                    <a:pt x="34" y="0"/>
                  </a:moveTo>
                  <a:lnTo>
                    <a:pt x="0" y="34"/>
                  </a:lnTo>
                  <a:cubicBezTo>
                    <a:pt x="34" y="34"/>
                    <a:pt x="34" y="0"/>
                    <a:pt x="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24" name="Google Shape;3403;p42"/>
            <p:cNvSpPr/>
            <p:nvPr/>
          </p:nvSpPr>
          <p:spPr>
            <a:xfrm>
              <a:off x="-1792125" y="3320900"/>
              <a:ext cx="1700" cy="1700"/>
            </a:xfrm>
            <a:custGeom>
              <a:avLst/>
              <a:ahLst/>
              <a:rect l="l" t="t" r="r" b="b"/>
              <a:pathLst>
                <a:path w="68" h="68" extrusionOk="0">
                  <a:moveTo>
                    <a:pt x="68" y="1"/>
                  </a:moveTo>
                  <a:cubicBezTo>
                    <a:pt x="68" y="34"/>
                    <a:pt x="34" y="34"/>
                    <a:pt x="1" y="67"/>
                  </a:cubicBezTo>
                  <a:cubicBezTo>
                    <a:pt x="34" y="34"/>
                    <a:pt x="68" y="34"/>
                    <a:pt x="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25" name="Google Shape;3404;p42"/>
            <p:cNvSpPr/>
            <p:nvPr/>
          </p:nvSpPr>
          <p:spPr>
            <a:xfrm>
              <a:off x="-1790450" y="3319225"/>
              <a:ext cx="1700" cy="1700"/>
            </a:xfrm>
            <a:custGeom>
              <a:avLst/>
              <a:ahLst/>
              <a:rect l="l" t="t" r="r" b="b"/>
              <a:pathLst>
                <a:path w="68" h="68" extrusionOk="0">
                  <a:moveTo>
                    <a:pt x="34" y="1"/>
                  </a:moveTo>
                  <a:cubicBezTo>
                    <a:pt x="34" y="34"/>
                    <a:pt x="34" y="34"/>
                    <a:pt x="1" y="68"/>
                  </a:cubicBezTo>
                  <a:cubicBezTo>
                    <a:pt x="34" y="68"/>
                    <a:pt x="34" y="34"/>
                    <a:pt x="67" y="34"/>
                  </a:cubicBezTo>
                  <a:cubicBezTo>
                    <a:pt x="67" y="1"/>
                    <a:pt x="67" y="1"/>
                    <a:pt x="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26" name="Google Shape;3405;p42"/>
            <p:cNvSpPr/>
            <p:nvPr/>
          </p:nvSpPr>
          <p:spPr>
            <a:xfrm>
              <a:off x="-1806650" y="3318900"/>
              <a:ext cx="28500" cy="35225"/>
            </a:xfrm>
            <a:custGeom>
              <a:avLst/>
              <a:ahLst/>
              <a:rect l="l" t="t" r="r" b="b"/>
              <a:pathLst>
                <a:path w="1140" h="1409" extrusionOk="0">
                  <a:moveTo>
                    <a:pt x="1083" y="0"/>
                  </a:moveTo>
                  <a:cubicBezTo>
                    <a:pt x="1071" y="0"/>
                    <a:pt x="1059" y="4"/>
                    <a:pt x="1049" y="14"/>
                  </a:cubicBezTo>
                  <a:cubicBezTo>
                    <a:pt x="715" y="414"/>
                    <a:pt x="382" y="848"/>
                    <a:pt x="48" y="1282"/>
                  </a:cubicBezTo>
                  <a:cubicBezTo>
                    <a:pt x="0" y="1354"/>
                    <a:pt x="56" y="1408"/>
                    <a:pt x="116" y="1408"/>
                  </a:cubicBezTo>
                  <a:cubicBezTo>
                    <a:pt x="139" y="1408"/>
                    <a:pt x="163" y="1400"/>
                    <a:pt x="182" y="1382"/>
                  </a:cubicBezTo>
                  <a:cubicBezTo>
                    <a:pt x="515" y="948"/>
                    <a:pt x="815" y="514"/>
                    <a:pt x="1116" y="47"/>
                  </a:cubicBezTo>
                  <a:cubicBezTo>
                    <a:pt x="1139" y="24"/>
                    <a:pt x="1113" y="0"/>
                    <a:pt x="10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27" name="Google Shape;3406;p42"/>
            <p:cNvSpPr/>
            <p:nvPr/>
          </p:nvSpPr>
          <p:spPr>
            <a:xfrm>
              <a:off x="-1788550" y="3327250"/>
              <a:ext cx="13975" cy="17700"/>
            </a:xfrm>
            <a:custGeom>
              <a:avLst/>
              <a:ahLst/>
              <a:rect l="l" t="t" r="r" b="b"/>
              <a:pathLst>
                <a:path w="559" h="708" extrusionOk="0">
                  <a:moveTo>
                    <a:pt x="518" y="0"/>
                  </a:moveTo>
                  <a:cubicBezTo>
                    <a:pt x="509" y="0"/>
                    <a:pt x="501" y="5"/>
                    <a:pt x="492" y="14"/>
                  </a:cubicBezTo>
                  <a:cubicBezTo>
                    <a:pt x="325" y="214"/>
                    <a:pt x="191" y="380"/>
                    <a:pt x="25" y="581"/>
                  </a:cubicBezTo>
                  <a:cubicBezTo>
                    <a:pt x="1" y="653"/>
                    <a:pt x="46" y="708"/>
                    <a:pt x="98" y="708"/>
                  </a:cubicBezTo>
                  <a:cubicBezTo>
                    <a:pt x="118" y="708"/>
                    <a:pt x="139" y="699"/>
                    <a:pt x="158" y="681"/>
                  </a:cubicBezTo>
                  <a:cubicBezTo>
                    <a:pt x="291" y="481"/>
                    <a:pt x="425" y="280"/>
                    <a:pt x="558" y="80"/>
                  </a:cubicBezTo>
                  <a:cubicBezTo>
                    <a:pt x="558" y="31"/>
                    <a:pt x="540" y="0"/>
                    <a:pt x="5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28" name="Google Shape;3407;p42"/>
            <p:cNvSpPr/>
            <p:nvPr/>
          </p:nvSpPr>
          <p:spPr>
            <a:xfrm>
              <a:off x="-1768775" y="3313400"/>
              <a:ext cx="25" cy="850"/>
            </a:xfrm>
            <a:custGeom>
              <a:avLst/>
              <a:ahLst/>
              <a:rect l="l" t="t" r="r" b="b"/>
              <a:pathLst>
                <a:path w="1" h="34" extrusionOk="0">
                  <a:moveTo>
                    <a:pt x="1" y="34"/>
                  </a:moveTo>
                  <a:cubicBezTo>
                    <a:pt x="1" y="34"/>
                    <a:pt x="1" y="0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29" name="Google Shape;3408;p42"/>
            <p:cNvSpPr/>
            <p:nvPr/>
          </p:nvSpPr>
          <p:spPr>
            <a:xfrm>
              <a:off x="-1776625" y="3323550"/>
              <a:ext cx="12050" cy="14250"/>
            </a:xfrm>
            <a:custGeom>
              <a:avLst/>
              <a:ahLst/>
              <a:rect l="l" t="t" r="r" b="b"/>
              <a:pathLst>
                <a:path w="482" h="570" extrusionOk="0">
                  <a:moveTo>
                    <a:pt x="417" y="0"/>
                  </a:moveTo>
                  <a:cubicBezTo>
                    <a:pt x="404" y="0"/>
                    <a:pt x="391" y="9"/>
                    <a:pt x="382" y="28"/>
                  </a:cubicBezTo>
                  <a:cubicBezTo>
                    <a:pt x="315" y="61"/>
                    <a:pt x="248" y="162"/>
                    <a:pt x="215" y="228"/>
                  </a:cubicBezTo>
                  <a:lnTo>
                    <a:pt x="48" y="428"/>
                  </a:lnTo>
                  <a:cubicBezTo>
                    <a:pt x="1" y="499"/>
                    <a:pt x="54" y="570"/>
                    <a:pt x="112" y="570"/>
                  </a:cubicBezTo>
                  <a:cubicBezTo>
                    <a:pt x="137" y="570"/>
                    <a:pt x="162" y="558"/>
                    <a:pt x="181" y="528"/>
                  </a:cubicBezTo>
                  <a:cubicBezTo>
                    <a:pt x="281" y="395"/>
                    <a:pt x="415" y="262"/>
                    <a:pt x="482" y="95"/>
                  </a:cubicBezTo>
                  <a:cubicBezTo>
                    <a:pt x="482" y="48"/>
                    <a:pt x="448" y="0"/>
                    <a:pt x="4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30" name="Google Shape;3409;p42"/>
            <p:cNvSpPr/>
            <p:nvPr/>
          </p:nvSpPr>
          <p:spPr>
            <a:xfrm>
              <a:off x="-1321400" y="3481625"/>
              <a:ext cx="17000" cy="15825"/>
            </a:xfrm>
            <a:custGeom>
              <a:avLst/>
              <a:ahLst/>
              <a:rect l="l" t="t" r="r" b="b"/>
              <a:pathLst>
                <a:path w="680" h="633" extrusionOk="0">
                  <a:moveTo>
                    <a:pt x="607" y="1"/>
                  </a:moveTo>
                  <a:cubicBezTo>
                    <a:pt x="599" y="1"/>
                    <a:pt x="592" y="3"/>
                    <a:pt x="586" y="10"/>
                  </a:cubicBezTo>
                  <a:cubicBezTo>
                    <a:pt x="386" y="143"/>
                    <a:pt x="219" y="343"/>
                    <a:pt x="52" y="510"/>
                  </a:cubicBezTo>
                  <a:cubicBezTo>
                    <a:pt x="1" y="561"/>
                    <a:pt x="48" y="632"/>
                    <a:pt x="103" y="632"/>
                  </a:cubicBezTo>
                  <a:cubicBezTo>
                    <a:pt x="119" y="632"/>
                    <a:pt x="137" y="626"/>
                    <a:pt x="152" y="610"/>
                  </a:cubicBezTo>
                  <a:cubicBezTo>
                    <a:pt x="319" y="443"/>
                    <a:pt x="519" y="276"/>
                    <a:pt x="652" y="110"/>
                  </a:cubicBezTo>
                  <a:cubicBezTo>
                    <a:pt x="680" y="55"/>
                    <a:pt x="640" y="1"/>
                    <a:pt x="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31" name="Google Shape;3410;p42"/>
            <p:cNvSpPr/>
            <p:nvPr/>
          </p:nvSpPr>
          <p:spPr>
            <a:xfrm>
              <a:off x="-1329875" y="3479950"/>
              <a:ext cx="37975" cy="50975"/>
            </a:xfrm>
            <a:custGeom>
              <a:avLst/>
              <a:ahLst/>
              <a:rect l="l" t="t" r="r" b="b"/>
              <a:pathLst>
                <a:path w="1519" h="2039" extrusionOk="0">
                  <a:moveTo>
                    <a:pt x="1447" y="1"/>
                  </a:moveTo>
                  <a:cubicBezTo>
                    <a:pt x="1439" y="1"/>
                    <a:pt x="1431" y="4"/>
                    <a:pt x="1425" y="10"/>
                  </a:cubicBezTo>
                  <a:cubicBezTo>
                    <a:pt x="891" y="577"/>
                    <a:pt x="424" y="1244"/>
                    <a:pt x="24" y="1911"/>
                  </a:cubicBezTo>
                  <a:cubicBezTo>
                    <a:pt x="0" y="1983"/>
                    <a:pt x="45" y="2038"/>
                    <a:pt x="97" y="2038"/>
                  </a:cubicBezTo>
                  <a:cubicBezTo>
                    <a:pt x="118" y="2038"/>
                    <a:pt x="139" y="2030"/>
                    <a:pt x="157" y="2011"/>
                  </a:cubicBezTo>
                  <a:cubicBezTo>
                    <a:pt x="558" y="1344"/>
                    <a:pt x="1025" y="710"/>
                    <a:pt x="1492" y="77"/>
                  </a:cubicBezTo>
                  <a:cubicBezTo>
                    <a:pt x="1519" y="50"/>
                    <a:pt x="1480" y="1"/>
                    <a:pt x="14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32" name="Google Shape;3411;p42"/>
            <p:cNvSpPr/>
            <p:nvPr/>
          </p:nvSpPr>
          <p:spPr>
            <a:xfrm>
              <a:off x="-1307125" y="3484325"/>
              <a:ext cx="39275" cy="61125"/>
            </a:xfrm>
            <a:custGeom>
              <a:avLst/>
              <a:ahLst/>
              <a:rect l="l" t="t" r="r" b="b"/>
              <a:pathLst>
                <a:path w="1571" h="2445" extrusionOk="0">
                  <a:moveTo>
                    <a:pt x="1492" y="0"/>
                  </a:moveTo>
                  <a:cubicBezTo>
                    <a:pt x="1467" y="0"/>
                    <a:pt x="1439" y="11"/>
                    <a:pt x="1416" y="35"/>
                  </a:cubicBezTo>
                  <a:cubicBezTo>
                    <a:pt x="882" y="702"/>
                    <a:pt x="482" y="1536"/>
                    <a:pt x="48" y="2303"/>
                  </a:cubicBezTo>
                  <a:cubicBezTo>
                    <a:pt x="1" y="2374"/>
                    <a:pt x="54" y="2445"/>
                    <a:pt x="112" y="2445"/>
                  </a:cubicBezTo>
                  <a:cubicBezTo>
                    <a:pt x="137" y="2445"/>
                    <a:pt x="162" y="2433"/>
                    <a:pt x="181" y="2403"/>
                  </a:cubicBezTo>
                  <a:cubicBezTo>
                    <a:pt x="648" y="1636"/>
                    <a:pt x="1182" y="902"/>
                    <a:pt x="1549" y="102"/>
                  </a:cubicBezTo>
                  <a:cubicBezTo>
                    <a:pt x="1571" y="37"/>
                    <a:pt x="1537" y="0"/>
                    <a:pt x="14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33" name="Google Shape;3412;p42"/>
            <p:cNvSpPr/>
            <p:nvPr/>
          </p:nvSpPr>
          <p:spPr>
            <a:xfrm>
              <a:off x="-1285425" y="3495700"/>
              <a:ext cx="29325" cy="43925"/>
            </a:xfrm>
            <a:custGeom>
              <a:avLst/>
              <a:ahLst/>
              <a:rect l="l" t="t" r="r" b="b"/>
              <a:pathLst>
                <a:path w="1173" h="1757" extrusionOk="0">
                  <a:moveTo>
                    <a:pt x="1085" y="1"/>
                  </a:moveTo>
                  <a:cubicBezTo>
                    <a:pt x="1071" y="1"/>
                    <a:pt x="1057" y="5"/>
                    <a:pt x="1048" y="14"/>
                  </a:cubicBezTo>
                  <a:cubicBezTo>
                    <a:pt x="681" y="514"/>
                    <a:pt x="348" y="1081"/>
                    <a:pt x="47" y="1615"/>
                  </a:cubicBezTo>
                  <a:cubicBezTo>
                    <a:pt x="0" y="1686"/>
                    <a:pt x="53" y="1756"/>
                    <a:pt x="112" y="1756"/>
                  </a:cubicBezTo>
                  <a:cubicBezTo>
                    <a:pt x="136" y="1756"/>
                    <a:pt x="161" y="1744"/>
                    <a:pt x="181" y="1715"/>
                  </a:cubicBezTo>
                  <a:cubicBezTo>
                    <a:pt x="514" y="1181"/>
                    <a:pt x="881" y="647"/>
                    <a:pt x="1148" y="80"/>
                  </a:cubicBezTo>
                  <a:cubicBezTo>
                    <a:pt x="1173" y="32"/>
                    <a:pt x="1125" y="1"/>
                    <a:pt x="10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34" name="Google Shape;3413;p42"/>
            <p:cNvSpPr/>
            <p:nvPr/>
          </p:nvSpPr>
          <p:spPr>
            <a:xfrm>
              <a:off x="-1277275" y="3521325"/>
              <a:ext cx="23075" cy="26050"/>
            </a:xfrm>
            <a:custGeom>
              <a:avLst/>
              <a:ahLst/>
              <a:rect l="l" t="t" r="r" b="b"/>
              <a:pathLst>
                <a:path w="923" h="1042" extrusionOk="0">
                  <a:moveTo>
                    <a:pt x="874" y="1"/>
                  </a:moveTo>
                  <a:cubicBezTo>
                    <a:pt x="855" y="1"/>
                    <a:pt x="836" y="9"/>
                    <a:pt x="822" y="23"/>
                  </a:cubicBezTo>
                  <a:cubicBezTo>
                    <a:pt x="655" y="123"/>
                    <a:pt x="555" y="290"/>
                    <a:pt x="455" y="423"/>
                  </a:cubicBezTo>
                  <a:cubicBezTo>
                    <a:pt x="322" y="590"/>
                    <a:pt x="188" y="723"/>
                    <a:pt x="55" y="890"/>
                  </a:cubicBezTo>
                  <a:cubicBezTo>
                    <a:pt x="1" y="944"/>
                    <a:pt x="78" y="1042"/>
                    <a:pt x="145" y="1042"/>
                  </a:cubicBezTo>
                  <a:cubicBezTo>
                    <a:pt x="160" y="1042"/>
                    <a:pt x="176" y="1036"/>
                    <a:pt x="188" y="1023"/>
                  </a:cubicBezTo>
                  <a:cubicBezTo>
                    <a:pt x="455" y="757"/>
                    <a:pt x="822" y="423"/>
                    <a:pt x="922" y="56"/>
                  </a:cubicBezTo>
                  <a:cubicBezTo>
                    <a:pt x="922" y="17"/>
                    <a:pt x="899" y="1"/>
                    <a:pt x="8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35" name="Google Shape;3414;p42"/>
            <p:cNvSpPr/>
            <p:nvPr/>
          </p:nvSpPr>
          <p:spPr>
            <a:xfrm>
              <a:off x="-1782950" y="3327350"/>
              <a:ext cx="29075" cy="44450"/>
            </a:xfrm>
            <a:custGeom>
              <a:avLst/>
              <a:ahLst/>
              <a:rect l="l" t="t" r="r" b="b"/>
              <a:pathLst>
                <a:path w="1163" h="1778" extrusionOk="0">
                  <a:moveTo>
                    <a:pt x="1071" y="1"/>
                  </a:moveTo>
                  <a:cubicBezTo>
                    <a:pt x="1059" y="1"/>
                    <a:pt x="1047" y="3"/>
                    <a:pt x="1035" y="10"/>
                  </a:cubicBezTo>
                  <a:cubicBezTo>
                    <a:pt x="768" y="243"/>
                    <a:pt x="568" y="577"/>
                    <a:pt x="401" y="877"/>
                  </a:cubicBezTo>
                  <a:cubicBezTo>
                    <a:pt x="234" y="1110"/>
                    <a:pt x="34" y="1444"/>
                    <a:pt x="1" y="1744"/>
                  </a:cubicBezTo>
                  <a:cubicBezTo>
                    <a:pt x="1" y="1777"/>
                    <a:pt x="34" y="1777"/>
                    <a:pt x="67" y="1777"/>
                  </a:cubicBezTo>
                  <a:cubicBezTo>
                    <a:pt x="301" y="1577"/>
                    <a:pt x="401" y="1244"/>
                    <a:pt x="568" y="977"/>
                  </a:cubicBezTo>
                  <a:cubicBezTo>
                    <a:pt x="735" y="677"/>
                    <a:pt x="935" y="410"/>
                    <a:pt x="1135" y="110"/>
                  </a:cubicBezTo>
                  <a:cubicBezTo>
                    <a:pt x="1162" y="55"/>
                    <a:pt x="1123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36" name="Google Shape;3415;p42"/>
            <p:cNvSpPr/>
            <p:nvPr/>
          </p:nvSpPr>
          <p:spPr>
            <a:xfrm>
              <a:off x="-1767450" y="3341050"/>
              <a:ext cx="18475" cy="20100"/>
            </a:xfrm>
            <a:custGeom>
              <a:avLst/>
              <a:ahLst/>
              <a:rect l="l" t="t" r="r" b="b"/>
              <a:pathLst>
                <a:path w="739" h="804" extrusionOk="0">
                  <a:moveTo>
                    <a:pt x="656" y="1"/>
                  </a:moveTo>
                  <a:cubicBezTo>
                    <a:pt x="640" y="1"/>
                    <a:pt x="625" y="9"/>
                    <a:pt x="615" y="29"/>
                  </a:cubicBezTo>
                  <a:cubicBezTo>
                    <a:pt x="381" y="195"/>
                    <a:pt x="215" y="462"/>
                    <a:pt x="48" y="662"/>
                  </a:cubicBezTo>
                  <a:cubicBezTo>
                    <a:pt x="1" y="733"/>
                    <a:pt x="70" y="804"/>
                    <a:pt x="139" y="804"/>
                  </a:cubicBezTo>
                  <a:cubicBezTo>
                    <a:pt x="167" y="804"/>
                    <a:pt x="195" y="792"/>
                    <a:pt x="215" y="762"/>
                  </a:cubicBezTo>
                  <a:cubicBezTo>
                    <a:pt x="381" y="562"/>
                    <a:pt x="582" y="329"/>
                    <a:pt x="715" y="95"/>
                  </a:cubicBezTo>
                  <a:cubicBezTo>
                    <a:pt x="739" y="48"/>
                    <a:pt x="696" y="1"/>
                    <a:pt x="6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37" name="Google Shape;3416;p42"/>
            <p:cNvSpPr/>
            <p:nvPr/>
          </p:nvSpPr>
          <p:spPr>
            <a:xfrm>
              <a:off x="-1660350" y="3110750"/>
              <a:ext cx="68400" cy="109625"/>
            </a:xfrm>
            <a:custGeom>
              <a:avLst/>
              <a:ahLst/>
              <a:rect l="l" t="t" r="r" b="b"/>
              <a:pathLst>
                <a:path w="2736" h="4385" extrusionOk="0">
                  <a:moveTo>
                    <a:pt x="2635" y="1"/>
                  </a:moveTo>
                  <a:cubicBezTo>
                    <a:pt x="1201" y="868"/>
                    <a:pt x="134" y="2703"/>
                    <a:pt x="0" y="4337"/>
                  </a:cubicBezTo>
                  <a:cubicBezTo>
                    <a:pt x="0" y="4361"/>
                    <a:pt x="34" y="4384"/>
                    <a:pt x="53" y="4384"/>
                  </a:cubicBezTo>
                  <a:cubicBezTo>
                    <a:pt x="61" y="4384"/>
                    <a:pt x="67" y="4380"/>
                    <a:pt x="67" y="4370"/>
                  </a:cubicBezTo>
                  <a:cubicBezTo>
                    <a:pt x="367" y="3503"/>
                    <a:pt x="667" y="2703"/>
                    <a:pt x="1134" y="1935"/>
                  </a:cubicBezTo>
                  <a:cubicBezTo>
                    <a:pt x="1568" y="1235"/>
                    <a:pt x="2135" y="701"/>
                    <a:pt x="2702" y="101"/>
                  </a:cubicBezTo>
                  <a:cubicBezTo>
                    <a:pt x="2736" y="67"/>
                    <a:pt x="2669" y="1"/>
                    <a:pt x="26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38" name="Google Shape;3417;p42"/>
            <p:cNvSpPr/>
            <p:nvPr/>
          </p:nvSpPr>
          <p:spPr>
            <a:xfrm>
              <a:off x="-1744225" y="3055475"/>
              <a:ext cx="23700" cy="39300"/>
            </a:xfrm>
            <a:custGeom>
              <a:avLst/>
              <a:ahLst/>
              <a:rect l="l" t="t" r="r" b="b"/>
              <a:pathLst>
                <a:path w="948" h="1572" extrusionOk="0">
                  <a:moveTo>
                    <a:pt x="875" y="1"/>
                  </a:moveTo>
                  <a:cubicBezTo>
                    <a:pt x="867" y="1"/>
                    <a:pt x="860" y="4"/>
                    <a:pt x="853" y="10"/>
                  </a:cubicBezTo>
                  <a:cubicBezTo>
                    <a:pt x="453" y="410"/>
                    <a:pt x="186" y="944"/>
                    <a:pt x="20" y="1478"/>
                  </a:cubicBezTo>
                  <a:cubicBezTo>
                    <a:pt x="0" y="1536"/>
                    <a:pt x="37" y="1572"/>
                    <a:pt x="78" y="1572"/>
                  </a:cubicBezTo>
                  <a:cubicBezTo>
                    <a:pt x="107" y="1572"/>
                    <a:pt x="139" y="1553"/>
                    <a:pt x="153" y="1511"/>
                  </a:cubicBezTo>
                  <a:cubicBezTo>
                    <a:pt x="320" y="1011"/>
                    <a:pt x="620" y="544"/>
                    <a:pt x="920" y="77"/>
                  </a:cubicBezTo>
                  <a:cubicBezTo>
                    <a:pt x="947" y="50"/>
                    <a:pt x="909" y="1"/>
                    <a:pt x="8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39" name="Google Shape;3418;p42"/>
            <p:cNvSpPr/>
            <p:nvPr/>
          </p:nvSpPr>
          <p:spPr>
            <a:xfrm>
              <a:off x="-1842975" y="2984500"/>
              <a:ext cx="36475" cy="87300"/>
            </a:xfrm>
            <a:custGeom>
              <a:avLst/>
              <a:ahLst/>
              <a:rect l="l" t="t" r="r" b="b"/>
              <a:pathLst>
                <a:path w="1459" h="3492" extrusionOk="0">
                  <a:moveTo>
                    <a:pt x="1372" y="1"/>
                  </a:moveTo>
                  <a:cubicBezTo>
                    <a:pt x="1357" y="1"/>
                    <a:pt x="1343" y="5"/>
                    <a:pt x="1334" y="14"/>
                  </a:cubicBezTo>
                  <a:cubicBezTo>
                    <a:pt x="567" y="981"/>
                    <a:pt x="133" y="2182"/>
                    <a:pt x="0" y="3416"/>
                  </a:cubicBezTo>
                  <a:cubicBezTo>
                    <a:pt x="0" y="3466"/>
                    <a:pt x="33" y="3491"/>
                    <a:pt x="71" y="3491"/>
                  </a:cubicBezTo>
                  <a:cubicBezTo>
                    <a:pt x="108" y="3491"/>
                    <a:pt x="150" y="3466"/>
                    <a:pt x="167" y="3416"/>
                  </a:cubicBezTo>
                  <a:cubicBezTo>
                    <a:pt x="400" y="2215"/>
                    <a:pt x="867" y="1181"/>
                    <a:pt x="1434" y="80"/>
                  </a:cubicBezTo>
                  <a:cubicBezTo>
                    <a:pt x="1459" y="32"/>
                    <a:pt x="1412" y="1"/>
                    <a:pt x="13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40" name="Google Shape;3419;p42"/>
            <p:cNvSpPr/>
            <p:nvPr/>
          </p:nvSpPr>
          <p:spPr>
            <a:xfrm>
              <a:off x="-1670150" y="2908625"/>
              <a:ext cx="98225" cy="63725"/>
            </a:xfrm>
            <a:custGeom>
              <a:avLst/>
              <a:ahLst/>
              <a:rect l="l" t="t" r="r" b="b"/>
              <a:pathLst>
                <a:path w="3929" h="2549" extrusionOk="0">
                  <a:moveTo>
                    <a:pt x="61" y="0"/>
                  </a:moveTo>
                  <a:cubicBezTo>
                    <a:pt x="30" y="0"/>
                    <a:pt x="1" y="31"/>
                    <a:pt x="25" y="80"/>
                  </a:cubicBezTo>
                  <a:cubicBezTo>
                    <a:pt x="292" y="747"/>
                    <a:pt x="993" y="1214"/>
                    <a:pt x="1560" y="1648"/>
                  </a:cubicBezTo>
                  <a:cubicBezTo>
                    <a:pt x="2260" y="2115"/>
                    <a:pt x="2994" y="2515"/>
                    <a:pt x="3828" y="2548"/>
                  </a:cubicBezTo>
                  <a:cubicBezTo>
                    <a:pt x="3895" y="2548"/>
                    <a:pt x="3928" y="2482"/>
                    <a:pt x="3861" y="2448"/>
                  </a:cubicBezTo>
                  <a:cubicBezTo>
                    <a:pt x="3128" y="2282"/>
                    <a:pt x="2460" y="1981"/>
                    <a:pt x="1793" y="1548"/>
                  </a:cubicBezTo>
                  <a:cubicBezTo>
                    <a:pt x="1226" y="1147"/>
                    <a:pt x="426" y="680"/>
                    <a:pt x="92" y="13"/>
                  </a:cubicBezTo>
                  <a:cubicBezTo>
                    <a:pt x="83" y="4"/>
                    <a:pt x="72" y="0"/>
                    <a:pt x="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41" name="Google Shape;3420;p42"/>
            <p:cNvSpPr/>
            <p:nvPr/>
          </p:nvSpPr>
          <p:spPr>
            <a:xfrm>
              <a:off x="-1602775" y="2972100"/>
              <a:ext cx="26675" cy="6475"/>
            </a:xfrm>
            <a:custGeom>
              <a:avLst/>
              <a:ahLst/>
              <a:rect l="l" t="t" r="r" b="b"/>
              <a:pathLst>
                <a:path w="1067" h="259" extrusionOk="0">
                  <a:moveTo>
                    <a:pt x="16" y="0"/>
                  </a:moveTo>
                  <a:cubicBezTo>
                    <a:pt x="0" y="0"/>
                    <a:pt x="6" y="43"/>
                    <a:pt x="32" y="43"/>
                  </a:cubicBezTo>
                  <a:cubicBezTo>
                    <a:pt x="230" y="141"/>
                    <a:pt x="519" y="259"/>
                    <a:pt x="777" y="259"/>
                  </a:cubicBezTo>
                  <a:cubicBezTo>
                    <a:pt x="868" y="259"/>
                    <a:pt x="955" y="244"/>
                    <a:pt x="1033" y="210"/>
                  </a:cubicBezTo>
                  <a:cubicBezTo>
                    <a:pt x="1066" y="210"/>
                    <a:pt x="1066" y="143"/>
                    <a:pt x="1033" y="143"/>
                  </a:cubicBezTo>
                  <a:lnTo>
                    <a:pt x="566" y="143"/>
                  </a:lnTo>
                  <a:cubicBezTo>
                    <a:pt x="366" y="109"/>
                    <a:pt x="199" y="76"/>
                    <a:pt x="32" y="9"/>
                  </a:cubicBezTo>
                  <a:cubicBezTo>
                    <a:pt x="26" y="3"/>
                    <a:pt x="20" y="0"/>
                    <a:pt x="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42" name="Google Shape;3421;p42"/>
            <p:cNvSpPr/>
            <p:nvPr/>
          </p:nvSpPr>
          <p:spPr>
            <a:xfrm>
              <a:off x="-1609475" y="2978150"/>
              <a:ext cx="32525" cy="7550"/>
            </a:xfrm>
            <a:custGeom>
              <a:avLst/>
              <a:ahLst/>
              <a:rect l="l" t="t" r="r" b="b"/>
              <a:pathLst>
                <a:path w="1301" h="302" extrusionOk="0">
                  <a:moveTo>
                    <a:pt x="33" y="1"/>
                  </a:moveTo>
                  <a:cubicBezTo>
                    <a:pt x="0" y="1"/>
                    <a:pt x="0" y="68"/>
                    <a:pt x="33" y="101"/>
                  </a:cubicBezTo>
                  <a:cubicBezTo>
                    <a:pt x="400" y="268"/>
                    <a:pt x="801" y="301"/>
                    <a:pt x="1201" y="301"/>
                  </a:cubicBezTo>
                  <a:cubicBezTo>
                    <a:pt x="1301" y="301"/>
                    <a:pt x="1301" y="134"/>
                    <a:pt x="1201" y="134"/>
                  </a:cubicBezTo>
                  <a:cubicBezTo>
                    <a:pt x="801" y="134"/>
                    <a:pt x="434" y="68"/>
                    <a:pt x="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43" name="Google Shape;3422;p42"/>
            <p:cNvSpPr/>
            <p:nvPr/>
          </p:nvSpPr>
          <p:spPr>
            <a:xfrm>
              <a:off x="-1605325" y="2984000"/>
              <a:ext cx="25875" cy="6700"/>
            </a:xfrm>
            <a:custGeom>
              <a:avLst/>
              <a:ahLst/>
              <a:rect l="l" t="t" r="r" b="b"/>
              <a:pathLst>
                <a:path w="1035" h="268" extrusionOk="0">
                  <a:moveTo>
                    <a:pt x="34" y="0"/>
                  </a:moveTo>
                  <a:cubicBezTo>
                    <a:pt x="1" y="0"/>
                    <a:pt x="1" y="100"/>
                    <a:pt x="34" y="100"/>
                  </a:cubicBezTo>
                  <a:cubicBezTo>
                    <a:pt x="334" y="167"/>
                    <a:pt x="635" y="267"/>
                    <a:pt x="935" y="267"/>
                  </a:cubicBezTo>
                  <a:cubicBezTo>
                    <a:pt x="1002" y="267"/>
                    <a:pt x="1035" y="167"/>
                    <a:pt x="968" y="167"/>
                  </a:cubicBezTo>
                  <a:cubicBezTo>
                    <a:pt x="668" y="67"/>
                    <a:pt x="334" y="67"/>
                    <a:pt x="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44" name="Google Shape;3423;p42"/>
            <p:cNvSpPr/>
            <p:nvPr/>
          </p:nvSpPr>
          <p:spPr>
            <a:xfrm>
              <a:off x="-1620925" y="3005000"/>
              <a:ext cx="115700" cy="117525"/>
            </a:xfrm>
            <a:custGeom>
              <a:avLst/>
              <a:ahLst/>
              <a:rect l="l" t="t" r="r" b="b"/>
              <a:pathLst>
                <a:path w="4628" h="4701" extrusionOk="0">
                  <a:moveTo>
                    <a:pt x="57" y="0"/>
                  </a:moveTo>
                  <a:cubicBezTo>
                    <a:pt x="27" y="0"/>
                    <a:pt x="1" y="47"/>
                    <a:pt x="24" y="94"/>
                  </a:cubicBezTo>
                  <a:cubicBezTo>
                    <a:pt x="725" y="928"/>
                    <a:pt x="1692" y="728"/>
                    <a:pt x="2593" y="1229"/>
                  </a:cubicBezTo>
                  <a:cubicBezTo>
                    <a:pt x="3494" y="1729"/>
                    <a:pt x="4061" y="2429"/>
                    <a:pt x="4361" y="3430"/>
                  </a:cubicBezTo>
                  <a:cubicBezTo>
                    <a:pt x="4327" y="3430"/>
                    <a:pt x="4261" y="3430"/>
                    <a:pt x="4294" y="3497"/>
                  </a:cubicBezTo>
                  <a:cubicBezTo>
                    <a:pt x="4361" y="3864"/>
                    <a:pt x="4327" y="4264"/>
                    <a:pt x="4361" y="4631"/>
                  </a:cubicBezTo>
                  <a:cubicBezTo>
                    <a:pt x="4381" y="4672"/>
                    <a:pt x="4428" y="4701"/>
                    <a:pt x="4460" y="4701"/>
                  </a:cubicBezTo>
                  <a:cubicBezTo>
                    <a:pt x="4480" y="4701"/>
                    <a:pt x="4494" y="4690"/>
                    <a:pt x="4494" y="4664"/>
                  </a:cubicBezTo>
                  <a:cubicBezTo>
                    <a:pt x="4628" y="4297"/>
                    <a:pt x="4528" y="3897"/>
                    <a:pt x="4428" y="3530"/>
                  </a:cubicBezTo>
                  <a:cubicBezTo>
                    <a:pt x="4461" y="3530"/>
                    <a:pt x="4494" y="3530"/>
                    <a:pt x="4494" y="3497"/>
                  </a:cubicBezTo>
                  <a:cubicBezTo>
                    <a:pt x="4494" y="2696"/>
                    <a:pt x="3961" y="2029"/>
                    <a:pt x="3360" y="1562"/>
                  </a:cubicBezTo>
                  <a:cubicBezTo>
                    <a:pt x="3027" y="1262"/>
                    <a:pt x="2626" y="962"/>
                    <a:pt x="2193" y="828"/>
                  </a:cubicBezTo>
                  <a:cubicBezTo>
                    <a:pt x="1926" y="728"/>
                    <a:pt x="1659" y="728"/>
                    <a:pt x="1392" y="661"/>
                  </a:cubicBezTo>
                  <a:cubicBezTo>
                    <a:pt x="858" y="561"/>
                    <a:pt x="491" y="361"/>
                    <a:pt x="91" y="28"/>
                  </a:cubicBezTo>
                  <a:cubicBezTo>
                    <a:pt x="81" y="8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45" name="Google Shape;3424;p42"/>
            <p:cNvSpPr/>
            <p:nvPr/>
          </p:nvSpPr>
          <p:spPr>
            <a:xfrm>
              <a:off x="-1499875" y="3103750"/>
              <a:ext cx="5500" cy="20175"/>
            </a:xfrm>
            <a:custGeom>
              <a:avLst/>
              <a:ahLst/>
              <a:rect l="l" t="t" r="r" b="b"/>
              <a:pathLst>
                <a:path w="220" h="807" extrusionOk="0">
                  <a:moveTo>
                    <a:pt x="66" y="1"/>
                  </a:moveTo>
                  <a:cubicBezTo>
                    <a:pt x="33" y="1"/>
                    <a:pt x="1" y="25"/>
                    <a:pt x="19" y="81"/>
                  </a:cubicBezTo>
                  <a:cubicBezTo>
                    <a:pt x="19" y="314"/>
                    <a:pt x="19" y="548"/>
                    <a:pt x="53" y="781"/>
                  </a:cubicBezTo>
                  <a:cubicBezTo>
                    <a:pt x="53" y="798"/>
                    <a:pt x="69" y="806"/>
                    <a:pt x="90" y="806"/>
                  </a:cubicBezTo>
                  <a:cubicBezTo>
                    <a:pt x="111" y="806"/>
                    <a:pt x="136" y="798"/>
                    <a:pt x="153" y="781"/>
                  </a:cubicBezTo>
                  <a:cubicBezTo>
                    <a:pt x="219" y="548"/>
                    <a:pt x="186" y="281"/>
                    <a:pt x="119" y="47"/>
                  </a:cubicBezTo>
                  <a:cubicBezTo>
                    <a:pt x="119" y="17"/>
                    <a:pt x="92" y="1"/>
                    <a:pt x="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46" name="Google Shape;3425;p42"/>
            <p:cNvSpPr/>
            <p:nvPr/>
          </p:nvSpPr>
          <p:spPr>
            <a:xfrm>
              <a:off x="-1380475" y="3214775"/>
              <a:ext cx="27875" cy="19875"/>
            </a:xfrm>
            <a:custGeom>
              <a:avLst/>
              <a:ahLst/>
              <a:rect l="l" t="t" r="r" b="b"/>
              <a:pathLst>
                <a:path w="1115" h="795" extrusionOk="0">
                  <a:moveTo>
                    <a:pt x="123" y="0"/>
                  </a:moveTo>
                  <a:cubicBezTo>
                    <a:pt x="67" y="0"/>
                    <a:pt x="0" y="63"/>
                    <a:pt x="47" y="109"/>
                  </a:cubicBezTo>
                  <a:cubicBezTo>
                    <a:pt x="180" y="310"/>
                    <a:pt x="313" y="510"/>
                    <a:pt x="514" y="610"/>
                  </a:cubicBezTo>
                  <a:cubicBezTo>
                    <a:pt x="649" y="691"/>
                    <a:pt x="829" y="794"/>
                    <a:pt x="981" y="794"/>
                  </a:cubicBezTo>
                  <a:cubicBezTo>
                    <a:pt x="1016" y="794"/>
                    <a:pt x="1049" y="789"/>
                    <a:pt x="1081" y="777"/>
                  </a:cubicBezTo>
                  <a:cubicBezTo>
                    <a:pt x="1114" y="743"/>
                    <a:pt x="1114" y="676"/>
                    <a:pt x="1081" y="643"/>
                  </a:cubicBezTo>
                  <a:cubicBezTo>
                    <a:pt x="947" y="543"/>
                    <a:pt x="747" y="543"/>
                    <a:pt x="614" y="443"/>
                  </a:cubicBezTo>
                  <a:cubicBezTo>
                    <a:pt x="414" y="343"/>
                    <a:pt x="280" y="209"/>
                    <a:pt x="180" y="43"/>
                  </a:cubicBezTo>
                  <a:cubicBezTo>
                    <a:pt x="170" y="12"/>
                    <a:pt x="147" y="0"/>
                    <a:pt x="1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47" name="Google Shape;3426;p42"/>
            <p:cNvSpPr/>
            <p:nvPr/>
          </p:nvSpPr>
          <p:spPr>
            <a:xfrm>
              <a:off x="-1362650" y="3249900"/>
              <a:ext cx="32325" cy="47850"/>
            </a:xfrm>
            <a:custGeom>
              <a:avLst/>
              <a:ahLst/>
              <a:rect l="l" t="t" r="r" b="b"/>
              <a:pathLst>
                <a:path w="1293" h="1914" extrusionOk="0">
                  <a:moveTo>
                    <a:pt x="265" y="0"/>
                  </a:moveTo>
                  <a:cubicBezTo>
                    <a:pt x="240" y="0"/>
                    <a:pt x="215" y="19"/>
                    <a:pt x="234" y="39"/>
                  </a:cubicBezTo>
                  <a:cubicBezTo>
                    <a:pt x="301" y="439"/>
                    <a:pt x="1" y="806"/>
                    <a:pt x="168" y="1206"/>
                  </a:cubicBezTo>
                  <a:cubicBezTo>
                    <a:pt x="301" y="1573"/>
                    <a:pt x="801" y="1873"/>
                    <a:pt x="1168" y="1907"/>
                  </a:cubicBezTo>
                  <a:cubicBezTo>
                    <a:pt x="1178" y="1911"/>
                    <a:pt x="1187" y="1913"/>
                    <a:pt x="1196" y="1913"/>
                  </a:cubicBezTo>
                  <a:cubicBezTo>
                    <a:pt x="1251" y="1913"/>
                    <a:pt x="1292" y="1835"/>
                    <a:pt x="1235" y="1807"/>
                  </a:cubicBezTo>
                  <a:cubicBezTo>
                    <a:pt x="935" y="1506"/>
                    <a:pt x="334" y="1340"/>
                    <a:pt x="301" y="873"/>
                  </a:cubicBezTo>
                  <a:cubicBezTo>
                    <a:pt x="268" y="606"/>
                    <a:pt x="401" y="339"/>
                    <a:pt x="301" y="39"/>
                  </a:cubicBezTo>
                  <a:cubicBezTo>
                    <a:pt x="301" y="10"/>
                    <a:pt x="283" y="0"/>
                    <a:pt x="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48" name="Google Shape;3427;p42"/>
            <p:cNvSpPr/>
            <p:nvPr/>
          </p:nvSpPr>
          <p:spPr>
            <a:xfrm>
              <a:off x="-1287750" y="3392225"/>
              <a:ext cx="14350" cy="16500"/>
            </a:xfrm>
            <a:custGeom>
              <a:avLst/>
              <a:ahLst/>
              <a:rect l="l" t="t" r="r" b="b"/>
              <a:pathLst>
                <a:path w="574" h="660" extrusionOk="0">
                  <a:moveTo>
                    <a:pt x="153" y="0"/>
                  </a:moveTo>
                  <a:cubicBezTo>
                    <a:pt x="71" y="0"/>
                    <a:pt x="0" y="110"/>
                    <a:pt x="74" y="183"/>
                  </a:cubicBezTo>
                  <a:cubicBezTo>
                    <a:pt x="107" y="283"/>
                    <a:pt x="174" y="383"/>
                    <a:pt x="240" y="450"/>
                  </a:cubicBezTo>
                  <a:cubicBezTo>
                    <a:pt x="307" y="517"/>
                    <a:pt x="374" y="617"/>
                    <a:pt x="474" y="650"/>
                  </a:cubicBezTo>
                  <a:cubicBezTo>
                    <a:pt x="480" y="656"/>
                    <a:pt x="487" y="659"/>
                    <a:pt x="495" y="659"/>
                  </a:cubicBezTo>
                  <a:cubicBezTo>
                    <a:pt x="530" y="659"/>
                    <a:pt x="574" y="605"/>
                    <a:pt x="574" y="550"/>
                  </a:cubicBezTo>
                  <a:cubicBezTo>
                    <a:pt x="574" y="483"/>
                    <a:pt x="474" y="383"/>
                    <a:pt x="441" y="317"/>
                  </a:cubicBezTo>
                  <a:cubicBezTo>
                    <a:pt x="374" y="217"/>
                    <a:pt x="307" y="116"/>
                    <a:pt x="240" y="50"/>
                  </a:cubicBezTo>
                  <a:cubicBezTo>
                    <a:pt x="214" y="14"/>
                    <a:pt x="183" y="0"/>
                    <a:pt x="1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49" name="Google Shape;3428;p42"/>
            <p:cNvSpPr/>
            <p:nvPr/>
          </p:nvSpPr>
          <p:spPr>
            <a:xfrm>
              <a:off x="-1556725" y="3511050"/>
              <a:ext cx="140500" cy="36875"/>
            </a:xfrm>
            <a:custGeom>
              <a:avLst/>
              <a:ahLst/>
              <a:rect l="l" t="t" r="r" b="b"/>
              <a:pathLst>
                <a:path w="5620" h="1475" extrusionOk="0">
                  <a:moveTo>
                    <a:pt x="2560" y="0"/>
                  </a:moveTo>
                  <a:cubicBezTo>
                    <a:pt x="1493" y="33"/>
                    <a:pt x="959" y="967"/>
                    <a:pt x="58" y="1368"/>
                  </a:cubicBezTo>
                  <a:cubicBezTo>
                    <a:pt x="1" y="1396"/>
                    <a:pt x="42" y="1475"/>
                    <a:pt x="97" y="1475"/>
                  </a:cubicBezTo>
                  <a:cubicBezTo>
                    <a:pt x="106" y="1475"/>
                    <a:pt x="116" y="1472"/>
                    <a:pt x="125" y="1468"/>
                  </a:cubicBezTo>
                  <a:cubicBezTo>
                    <a:pt x="978" y="1173"/>
                    <a:pt x="1637" y="233"/>
                    <a:pt x="2610" y="233"/>
                  </a:cubicBezTo>
                  <a:cubicBezTo>
                    <a:pt x="2626" y="233"/>
                    <a:pt x="2643" y="233"/>
                    <a:pt x="2660" y="234"/>
                  </a:cubicBezTo>
                  <a:cubicBezTo>
                    <a:pt x="3661" y="267"/>
                    <a:pt x="4495" y="934"/>
                    <a:pt x="5429" y="1268"/>
                  </a:cubicBezTo>
                  <a:cubicBezTo>
                    <a:pt x="5438" y="1271"/>
                    <a:pt x="5447" y="1272"/>
                    <a:pt x="5455" y="1272"/>
                  </a:cubicBezTo>
                  <a:cubicBezTo>
                    <a:pt x="5545" y="1272"/>
                    <a:pt x="5620" y="1128"/>
                    <a:pt x="5529" y="1068"/>
                  </a:cubicBezTo>
                  <a:cubicBezTo>
                    <a:pt x="4695" y="567"/>
                    <a:pt x="3561" y="0"/>
                    <a:pt x="2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50" name="Google Shape;3429;p42"/>
            <p:cNvSpPr/>
            <p:nvPr/>
          </p:nvSpPr>
          <p:spPr>
            <a:xfrm>
              <a:off x="-1473550" y="3505200"/>
              <a:ext cx="52325" cy="26200"/>
            </a:xfrm>
            <a:custGeom>
              <a:avLst/>
              <a:ahLst/>
              <a:rect l="l" t="t" r="r" b="b"/>
              <a:pathLst>
                <a:path w="2093" h="1048" extrusionOk="0">
                  <a:moveTo>
                    <a:pt x="100" y="1"/>
                  </a:moveTo>
                  <a:cubicBezTo>
                    <a:pt x="0" y="1"/>
                    <a:pt x="0" y="134"/>
                    <a:pt x="100" y="134"/>
                  </a:cubicBezTo>
                  <a:cubicBezTo>
                    <a:pt x="467" y="201"/>
                    <a:pt x="801" y="301"/>
                    <a:pt x="1134" y="501"/>
                  </a:cubicBezTo>
                  <a:cubicBezTo>
                    <a:pt x="1435" y="634"/>
                    <a:pt x="1668" y="868"/>
                    <a:pt x="1968" y="1035"/>
                  </a:cubicBezTo>
                  <a:cubicBezTo>
                    <a:pt x="1977" y="1044"/>
                    <a:pt x="1991" y="1048"/>
                    <a:pt x="2006" y="1048"/>
                  </a:cubicBezTo>
                  <a:cubicBezTo>
                    <a:pt x="2046" y="1048"/>
                    <a:pt x="2093" y="1017"/>
                    <a:pt x="2068" y="968"/>
                  </a:cubicBezTo>
                  <a:cubicBezTo>
                    <a:pt x="1701" y="301"/>
                    <a:pt x="801" y="34"/>
                    <a:pt x="1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51" name="Google Shape;3430;p42"/>
            <p:cNvSpPr/>
            <p:nvPr/>
          </p:nvSpPr>
          <p:spPr>
            <a:xfrm>
              <a:off x="-1444375" y="3503525"/>
              <a:ext cx="16700" cy="9200"/>
            </a:xfrm>
            <a:custGeom>
              <a:avLst/>
              <a:ahLst/>
              <a:rect l="l" t="t" r="r" b="b"/>
              <a:pathLst>
                <a:path w="668" h="368" extrusionOk="0">
                  <a:moveTo>
                    <a:pt x="134" y="1"/>
                  </a:moveTo>
                  <a:cubicBezTo>
                    <a:pt x="34" y="1"/>
                    <a:pt x="1" y="134"/>
                    <a:pt x="101" y="134"/>
                  </a:cubicBezTo>
                  <a:cubicBezTo>
                    <a:pt x="168" y="168"/>
                    <a:pt x="268" y="201"/>
                    <a:pt x="334" y="268"/>
                  </a:cubicBezTo>
                  <a:cubicBezTo>
                    <a:pt x="401" y="301"/>
                    <a:pt x="468" y="334"/>
                    <a:pt x="568" y="368"/>
                  </a:cubicBezTo>
                  <a:cubicBezTo>
                    <a:pt x="601" y="368"/>
                    <a:pt x="668" y="301"/>
                    <a:pt x="635" y="234"/>
                  </a:cubicBezTo>
                  <a:cubicBezTo>
                    <a:pt x="534" y="68"/>
                    <a:pt x="268" y="34"/>
                    <a:pt x="1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52" name="Google Shape;3431;p42"/>
            <p:cNvSpPr/>
            <p:nvPr/>
          </p:nvSpPr>
          <p:spPr>
            <a:xfrm>
              <a:off x="-1385725" y="3556525"/>
              <a:ext cx="83975" cy="15550"/>
            </a:xfrm>
            <a:custGeom>
              <a:avLst/>
              <a:ahLst/>
              <a:rect l="l" t="t" r="r" b="b"/>
              <a:pathLst>
                <a:path w="3359" h="622" extrusionOk="0">
                  <a:moveTo>
                    <a:pt x="2178" y="1"/>
                  </a:moveTo>
                  <a:cubicBezTo>
                    <a:pt x="1457" y="1"/>
                    <a:pt x="723" y="199"/>
                    <a:pt x="90" y="483"/>
                  </a:cubicBezTo>
                  <a:cubicBezTo>
                    <a:pt x="1" y="512"/>
                    <a:pt x="44" y="622"/>
                    <a:pt x="125" y="622"/>
                  </a:cubicBezTo>
                  <a:cubicBezTo>
                    <a:pt x="135" y="622"/>
                    <a:pt x="146" y="620"/>
                    <a:pt x="157" y="616"/>
                  </a:cubicBezTo>
                  <a:cubicBezTo>
                    <a:pt x="813" y="341"/>
                    <a:pt x="1443" y="267"/>
                    <a:pt x="2097" y="267"/>
                  </a:cubicBezTo>
                  <a:cubicBezTo>
                    <a:pt x="2473" y="267"/>
                    <a:pt x="2857" y="292"/>
                    <a:pt x="3259" y="316"/>
                  </a:cubicBezTo>
                  <a:cubicBezTo>
                    <a:pt x="3325" y="316"/>
                    <a:pt x="3359" y="216"/>
                    <a:pt x="3292" y="183"/>
                  </a:cubicBezTo>
                  <a:cubicBezTo>
                    <a:pt x="2935" y="56"/>
                    <a:pt x="2558" y="1"/>
                    <a:pt x="21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53" name="Google Shape;3432;p42"/>
            <p:cNvSpPr/>
            <p:nvPr/>
          </p:nvSpPr>
          <p:spPr>
            <a:xfrm>
              <a:off x="-1358325" y="3540225"/>
              <a:ext cx="52425" cy="13375"/>
            </a:xfrm>
            <a:custGeom>
              <a:avLst/>
              <a:ahLst/>
              <a:rect l="l" t="t" r="r" b="b"/>
              <a:pathLst>
                <a:path w="2097" h="535" extrusionOk="0">
                  <a:moveTo>
                    <a:pt x="1070" y="1"/>
                  </a:moveTo>
                  <a:cubicBezTo>
                    <a:pt x="678" y="1"/>
                    <a:pt x="278" y="117"/>
                    <a:pt x="28" y="301"/>
                  </a:cubicBezTo>
                  <a:cubicBezTo>
                    <a:pt x="1" y="328"/>
                    <a:pt x="18" y="377"/>
                    <a:pt x="43" y="377"/>
                  </a:cubicBezTo>
                  <a:cubicBezTo>
                    <a:pt x="49" y="377"/>
                    <a:pt x="55" y="374"/>
                    <a:pt x="61" y="368"/>
                  </a:cubicBezTo>
                  <a:cubicBezTo>
                    <a:pt x="363" y="285"/>
                    <a:pt x="643" y="225"/>
                    <a:pt x="955" y="225"/>
                  </a:cubicBezTo>
                  <a:cubicBezTo>
                    <a:pt x="1022" y="225"/>
                    <a:pt x="1091" y="228"/>
                    <a:pt x="1162" y="234"/>
                  </a:cubicBezTo>
                  <a:cubicBezTo>
                    <a:pt x="1462" y="301"/>
                    <a:pt x="1729" y="468"/>
                    <a:pt x="2029" y="534"/>
                  </a:cubicBezTo>
                  <a:cubicBezTo>
                    <a:pt x="2063" y="534"/>
                    <a:pt x="2096" y="468"/>
                    <a:pt x="2063" y="401"/>
                  </a:cubicBezTo>
                  <a:cubicBezTo>
                    <a:pt x="1846" y="117"/>
                    <a:pt x="1462" y="1"/>
                    <a:pt x="10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54" name="Google Shape;3433;p42"/>
            <p:cNvSpPr/>
            <p:nvPr/>
          </p:nvSpPr>
          <p:spPr>
            <a:xfrm>
              <a:off x="-1638550" y="3445550"/>
              <a:ext cx="93825" cy="43550"/>
            </a:xfrm>
            <a:custGeom>
              <a:avLst/>
              <a:ahLst/>
              <a:rect l="l" t="t" r="r" b="b"/>
              <a:pathLst>
                <a:path w="3753" h="1742" extrusionOk="0">
                  <a:moveTo>
                    <a:pt x="3639" y="0"/>
                  </a:moveTo>
                  <a:cubicBezTo>
                    <a:pt x="3625" y="0"/>
                    <a:pt x="3611" y="6"/>
                    <a:pt x="3598" y="18"/>
                  </a:cubicBezTo>
                  <a:cubicBezTo>
                    <a:pt x="2721" y="593"/>
                    <a:pt x="1515" y="1551"/>
                    <a:pt x="403" y="1551"/>
                  </a:cubicBezTo>
                  <a:cubicBezTo>
                    <a:pt x="288" y="1551"/>
                    <a:pt x="174" y="1541"/>
                    <a:pt x="62" y="1519"/>
                  </a:cubicBezTo>
                  <a:cubicBezTo>
                    <a:pt x="57" y="1515"/>
                    <a:pt x="53" y="1513"/>
                    <a:pt x="48" y="1513"/>
                  </a:cubicBezTo>
                  <a:cubicBezTo>
                    <a:pt x="21" y="1513"/>
                    <a:pt x="0" y="1586"/>
                    <a:pt x="29" y="1586"/>
                  </a:cubicBezTo>
                  <a:cubicBezTo>
                    <a:pt x="207" y="1697"/>
                    <a:pt x="396" y="1742"/>
                    <a:pt x="587" y="1742"/>
                  </a:cubicBezTo>
                  <a:cubicBezTo>
                    <a:pt x="970" y="1742"/>
                    <a:pt x="1363" y="1564"/>
                    <a:pt x="1697" y="1386"/>
                  </a:cubicBezTo>
                  <a:cubicBezTo>
                    <a:pt x="2397" y="1086"/>
                    <a:pt x="3131" y="652"/>
                    <a:pt x="3698" y="152"/>
                  </a:cubicBezTo>
                  <a:cubicBezTo>
                    <a:pt x="3752" y="98"/>
                    <a:pt x="3697" y="0"/>
                    <a:pt x="36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55" name="Google Shape;3434;p42"/>
            <p:cNvSpPr/>
            <p:nvPr/>
          </p:nvSpPr>
          <p:spPr>
            <a:xfrm>
              <a:off x="-1611950" y="3440775"/>
              <a:ext cx="45700" cy="26325"/>
            </a:xfrm>
            <a:custGeom>
              <a:avLst/>
              <a:ahLst/>
              <a:rect l="l" t="t" r="r" b="b"/>
              <a:pathLst>
                <a:path w="1828" h="1053" extrusionOk="0">
                  <a:moveTo>
                    <a:pt x="1768" y="0"/>
                  </a:moveTo>
                  <a:cubicBezTo>
                    <a:pt x="1758" y="0"/>
                    <a:pt x="1746" y="3"/>
                    <a:pt x="1734" y="9"/>
                  </a:cubicBezTo>
                  <a:cubicBezTo>
                    <a:pt x="1200" y="409"/>
                    <a:pt x="699" y="810"/>
                    <a:pt x="32" y="976"/>
                  </a:cubicBezTo>
                  <a:cubicBezTo>
                    <a:pt x="5" y="1003"/>
                    <a:pt x="0" y="1052"/>
                    <a:pt x="17" y="1052"/>
                  </a:cubicBezTo>
                  <a:cubicBezTo>
                    <a:pt x="21" y="1052"/>
                    <a:pt x="26" y="1050"/>
                    <a:pt x="32" y="1043"/>
                  </a:cubicBezTo>
                  <a:cubicBezTo>
                    <a:pt x="699" y="943"/>
                    <a:pt x="1433" y="643"/>
                    <a:pt x="1800" y="76"/>
                  </a:cubicBezTo>
                  <a:cubicBezTo>
                    <a:pt x="1827" y="49"/>
                    <a:pt x="1811" y="0"/>
                    <a:pt x="17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56" name="Google Shape;3435;p42"/>
            <p:cNvSpPr/>
            <p:nvPr/>
          </p:nvSpPr>
          <p:spPr>
            <a:xfrm>
              <a:off x="-1606975" y="3431825"/>
              <a:ext cx="36700" cy="16700"/>
            </a:xfrm>
            <a:custGeom>
              <a:avLst/>
              <a:ahLst/>
              <a:rect l="l" t="t" r="r" b="b"/>
              <a:pathLst>
                <a:path w="1468" h="668" extrusionOk="0">
                  <a:moveTo>
                    <a:pt x="1368" y="0"/>
                  </a:moveTo>
                  <a:cubicBezTo>
                    <a:pt x="1134" y="100"/>
                    <a:pt x="967" y="234"/>
                    <a:pt x="767" y="334"/>
                  </a:cubicBezTo>
                  <a:cubicBezTo>
                    <a:pt x="534" y="434"/>
                    <a:pt x="300" y="534"/>
                    <a:pt x="67" y="567"/>
                  </a:cubicBezTo>
                  <a:cubicBezTo>
                    <a:pt x="0" y="567"/>
                    <a:pt x="0" y="667"/>
                    <a:pt x="67" y="667"/>
                  </a:cubicBezTo>
                  <a:cubicBezTo>
                    <a:pt x="534" y="601"/>
                    <a:pt x="1101" y="434"/>
                    <a:pt x="1434" y="100"/>
                  </a:cubicBezTo>
                  <a:cubicBezTo>
                    <a:pt x="1468" y="67"/>
                    <a:pt x="1401" y="0"/>
                    <a:pt x="13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57" name="Google Shape;3436;p42"/>
            <p:cNvSpPr/>
            <p:nvPr/>
          </p:nvSpPr>
          <p:spPr>
            <a:xfrm>
              <a:off x="-1564175" y="3453325"/>
              <a:ext cx="31325" cy="22850"/>
            </a:xfrm>
            <a:custGeom>
              <a:avLst/>
              <a:ahLst/>
              <a:rect l="l" t="t" r="r" b="b"/>
              <a:pathLst>
                <a:path w="1253" h="914" extrusionOk="0">
                  <a:moveTo>
                    <a:pt x="1172" y="1"/>
                  </a:moveTo>
                  <a:cubicBezTo>
                    <a:pt x="1167" y="1"/>
                    <a:pt x="1161" y="3"/>
                    <a:pt x="1157" y="7"/>
                  </a:cubicBezTo>
                  <a:cubicBezTo>
                    <a:pt x="790" y="241"/>
                    <a:pt x="456" y="541"/>
                    <a:pt x="89" y="775"/>
                  </a:cubicBezTo>
                  <a:cubicBezTo>
                    <a:pt x="0" y="804"/>
                    <a:pt x="43" y="913"/>
                    <a:pt x="125" y="913"/>
                  </a:cubicBezTo>
                  <a:cubicBezTo>
                    <a:pt x="135" y="913"/>
                    <a:pt x="145" y="912"/>
                    <a:pt x="156" y="908"/>
                  </a:cubicBezTo>
                  <a:cubicBezTo>
                    <a:pt x="523" y="708"/>
                    <a:pt x="957" y="474"/>
                    <a:pt x="1224" y="108"/>
                  </a:cubicBezTo>
                  <a:cubicBezTo>
                    <a:pt x="1252" y="79"/>
                    <a:pt x="1207" y="1"/>
                    <a:pt x="11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58" name="Google Shape;3437;p42"/>
            <p:cNvSpPr/>
            <p:nvPr/>
          </p:nvSpPr>
          <p:spPr>
            <a:xfrm>
              <a:off x="-1751250" y="3380725"/>
              <a:ext cx="82425" cy="30500"/>
            </a:xfrm>
            <a:custGeom>
              <a:avLst/>
              <a:ahLst/>
              <a:rect l="l" t="t" r="r" b="b"/>
              <a:pathLst>
                <a:path w="3297" h="1220" extrusionOk="0">
                  <a:moveTo>
                    <a:pt x="3205" y="1"/>
                  </a:moveTo>
                  <a:cubicBezTo>
                    <a:pt x="3194" y="1"/>
                    <a:pt x="3182" y="3"/>
                    <a:pt x="3169" y="9"/>
                  </a:cubicBezTo>
                  <a:cubicBezTo>
                    <a:pt x="2769" y="310"/>
                    <a:pt x="2369" y="643"/>
                    <a:pt x="1868" y="810"/>
                  </a:cubicBezTo>
                  <a:cubicBezTo>
                    <a:pt x="1598" y="906"/>
                    <a:pt x="1319" y="948"/>
                    <a:pt x="1037" y="948"/>
                  </a:cubicBezTo>
                  <a:cubicBezTo>
                    <a:pt x="728" y="948"/>
                    <a:pt x="414" y="897"/>
                    <a:pt x="100" y="810"/>
                  </a:cubicBezTo>
                  <a:cubicBezTo>
                    <a:pt x="34" y="810"/>
                    <a:pt x="0" y="877"/>
                    <a:pt x="67" y="943"/>
                  </a:cubicBezTo>
                  <a:cubicBezTo>
                    <a:pt x="379" y="1134"/>
                    <a:pt x="732" y="1219"/>
                    <a:pt x="1093" y="1219"/>
                  </a:cubicBezTo>
                  <a:cubicBezTo>
                    <a:pt x="1930" y="1219"/>
                    <a:pt x="2803" y="762"/>
                    <a:pt x="3269" y="109"/>
                  </a:cubicBezTo>
                  <a:cubicBezTo>
                    <a:pt x="3297" y="55"/>
                    <a:pt x="3257" y="1"/>
                    <a:pt x="32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59" name="Google Shape;3438;p42"/>
            <p:cNvSpPr/>
            <p:nvPr/>
          </p:nvSpPr>
          <p:spPr>
            <a:xfrm>
              <a:off x="-1690350" y="3379775"/>
              <a:ext cx="36700" cy="23950"/>
            </a:xfrm>
            <a:custGeom>
              <a:avLst/>
              <a:ahLst/>
              <a:rect l="l" t="t" r="r" b="b"/>
              <a:pathLst>
                <a:path w="1468" h="958" extrusionOk="0">
                  <a:moveTo>
                    <a:pt x="1427" y="1"/>
                  </a:moveTo>
                  <a:cubicBezTo>
                    <a:pt x="1418" y="1"/>
                    <a:pt x="1409" y="5"/>
                    <a:pt x="1400" y="14"/>
                  </a:cubicBezTo>
                  <a:cubicBezTo>
                    <a:pt x="1200" y="181"/>
                    <a:pt x="1033" y="381"/>
                    <a:pt x="833" y="514"/>
                  </a:cubicBezTo>
                  <a:cubicBezTo>
                    <a:pt x="600" y="681"/>
                    <a:pt x="333" y="815"/>
                    <a:pt x="33" y="881"/>
                  </a:cubicBezTo>
                  <a:cubicBezTo>
                    <a:pt x="6" y="908"/>
                    <a:pt x="1" y="957"/>
                    <a:pt x="17" y="957"/>
                  </a:cubicBezTo>
                  <a:cubicBezTo>
                    <a:pt x="21" y="957"/>
                    <a:pt x="26" y="954"/>
                    <a:pt x="33" y="948"/>
                  </a:cubicBezTo>
                  <a:cubicBezTo>
                    <a:pt x="566" y="848"/>
                    <a:pt x="1200" y="548"/>
                    <a:pt x="1467" y="81"/>
                  </a:cubicBezTo>
                  <a:cubicBezTo>
                    <a:pt x="1467" y="32"/>
                    <a:pt x="1449" y="1"/>
                    <a:pt x="14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60" name="Google Shape;3439;p42"/>
            <p:cNvSpPr/>
            <p:nvPr/>
          </p:nvSpPr>
          <p:spPr>
            <a:xfrm>
              <a:off x="-1665950" y="3369425"/>
              <a:ext cx="39575" cy="32575"/>
            </a:xfrm>
            <a:custGeom>
              <a:avLst/>
              <a:ahLst/>
              <a:rect l="l" t="t" r="r" b="b"/>
              <a:pathLst>
                <a:path w="1583" h="1303" extrusionOk="0">
                  <a:moveTo>
                    <a:pt x="1515" y="0"/>
                  </a:moveTo>
                  <a:cubicBezTo>
                    <a:pt x="1498" y="0"/>
                    <a:pt x="1478" y="8"/>
                    <a:pt x="1458" y="28"/>
                  </a:cubicBezTo>
                  <a:cubicBezTo>
                    <a:pt x="1292" y="161"/>
                    <a:pt x="1125" y="361"/>
                    <a:pt x="958" y="528"/>
                  </a:cubicBezTo>
                  <a:cubicBezTo>
                    <a:pt x="958" y="505"/>
                    <a:pt x="925" y="481"/>
                    <a:pt x="893" y="481"/>
                  </a:cubicBezTo>
                  <a:cubicBezTo>
                    <a:pt x="880" y="481"/>
                    <a:pt x="868" y="485"/>
                    <a:pt x="858" y="495"/>
                  </a:cubicBezTo>
                  <a:cubicBezTo>
                    <a:pt x="725" y="595"/>
                    <a:pt x="625" y="728"/>
                    <a:pt x="491" y="862"/>
                  </a:cubicBezTo>
                  <a:cubicBezTo>
                    <a:pt x="358" y="995"/>
                    <a:pt x="191" y="1095"/>
                    <a:pt x="57" y="1195"/>
                  </a:cubicBezTo>
                  <a:cubicBezTo>
                    <a:pt x="0" y="1224"/>
                    <a:pt x="17" y="1302"/>
                    <a:pt x="65" y="1302"/>
                  </a:cubicBezTo>
                  <a:cubicBezTo>
                    <a:pt x="73" y="1302"/>
                    <a:pt x="82" y="1300"/>
                    <a:pt x="91" y="1295"/>
                  </a:cubicBezTo>
                  <a:cubicBezTo>
                    <a:pt x="224" y="1229"/>
                    <a:pt x="424" y="1129"/>
                    <a:pt x="591" y="995"/>
                  </a:cubicBezTo>
                  <a:lnTo>
                    <a:pt x="591" y="995"/>
                  </a:lnTo>
                  <a:cubicBezTo>
                    <a:pt x="516" y="1070"/>
                    <a:pt x="591" y="1164"/>
                    <a:pt x="676" y="1164"/>
                  </a:cubicBezTo>
                  <a:cubicBezTo>
                    <a:pt x="704" y="1164"/>
                    <a:pt x="733" y="1154"/>
                    <a:pt x="758" y="1129"/>
                  </a:cubicBezTo>
                  <a:cubicBezTo>
                    <a:pt x="1025" y="795"/>
                    <a:pt x="1358" y="461"/>
                    <a:pt x="1559" y="94"/>
                  </a:cubicBezTo>
                  <a:cubicBezTo>
                    <a:pt x="1582" y="47"/>
                    <a:pt x="1556" y="0"/>
                    <a:pt x="15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61" name="Google Shape;3440;p42"/>
            <p:cNvSpPr/>
            <p:nvPr/>
          </p:nvSpPr>
          <p:spPr>
            <a:xfrm>
              <a:off x="-1864675" y="3167850"/>
              <a:ext cx="31400" cy="49750"/>
            </a:xfrm>
            <a:custGeom>
              <a:avLst/>
              <a:ahLst/>
              <a:rect l="l" t="t" r="r" b="b"/>
              <a:pathLst>
                <a:path w="1256" h="1990" extrusionOk="0">
                  <a:moveTo>
                    <a:pt x="1075" y="0"/>
                  </a:moveTo>
                  <a:cubicBezTo>
                    <a:pt x="1051" y="0"/>
                    <a:pt x="1026" y="6"/>
                    <a:pt x="1001" y="18"/>
                  </a:cubicBezTo>
                  <a:cubicBezTo>
                    <a:pt x="534" y="385"/>
                    <a:pt x="1" y="1319"/>
                    <a:pt x="134" y="1920"/>
                  </a:cubicBezTo>
                  <a:cubicBezTo>
                    <a:pt x="155" y="1961"/>
                    <a:pt x="188" y="1989"/>
                    <a:pt x="226" y="1989"/>
                  </a:cubicBezTo>
                  <a:cubicBezTo>
                    <a:pt x="250" y="1989"/>
                    <a:pt x="275" y="1979"/>
                    <a:pt x="301" y="1953"/>
                  </a:cubicBezTo>
                  <a:cubicBezTo>
                    <a:pt x="434" y="1686"/>
                    <a:pt x="501" y="1386"/>
                    <a:pt x="601" y="1119"/>
                  </a:cubicBezTo>
                  <a:cubicBezTo>
                    <a:pt x="768" y="786"/>
                    <a:pt x="1001" y="519"/>
                    <a:pt x="1202" y="185"/>
                  </a:cubicBezTo>
                  <a:cubicBezTo>
                    <a:pt x="1256" y="104"/>
                    <a:pt x="1178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62" name="Google Shape;3441;p42"/>
            <p:cNvSpPr/>
            <p:nvPr/>
          </p:nvSpPr>
          <p:spPr>
            <a:xfrm>
              <a:off x="-1499925" y="3188975"/>
              <a:ext cx="38675" cy="27925"/>
            </a:xfrm>
            <a:custGeom>
              <a:avLst/>
              <a:ahLst/>
              <a:rect l="l" t="t" r="r" b="b"/>
              <a:pathLst>
                <a:path w="1547" h="1117" extrusionOk="0">
                  <a:moveTo>
                    <a:pt x="1449" y="1"/>
                  </a:moveTo>
                  <a:cubicBezTo>
                    <a:pt x="1440" y="1"/>
                    <a:pt x="1431" y="3"/>
                    <a:pt x="1422" y="7"/>
                  </a:cubicBezTo>
                  <a:cubicBezTo>
                    <a:pt x="922" y="274"/>
                    <a:pt x="488" y="674"/>
                    <a:pt x="55" y="1008"/>
                  </a:cubicBezTo>
                  <a:cubicBezTo>
                    <a:pt x="0" y="1062"/>
                    <a:pt x="35" y="1117"/>
                    <a:pt x="85" y="1117"/>
                  </a:cubicBezTo>
                  <a:cubicBezTo>
                    <a:pt x="97" y="1117"/>
                    <a:pt x="109" y="1114"/>
                    <a:pt x="121" y="1108"/>
                  </a:cubicBezTo>
                  <a:cubicBezTo>
                    <a:pt x="555" y="808"/>
                    <a:pt x="1089" y="508"/>
                    <a:pt x="1489" y="141"/>
                  </a:cubicBezTo>
                  <a:cubicBezTo>
                    <a:pt x="1547" y="83"/>
                    <a:pt x="1505" y="1"/>
                    <a:pt x="14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63" name="Google Shape;3442;p42"/>
            <p:cNvSpPr/>
            <p:nvPr/>
          </p:nvSpPr>
          <p:spPr>
            <a:xfrm>
              <a:off x="-1495925" y="3198925"/>
              <a:ext cx="32250" cy="25500"/>
            </a:xfrm>
            <a:custGeom>
              <a:avLst/>
              <a:ahLst/>
              <a:rect l="l" t="t" r="r" b="b"/>
              <a:pathLst>
                <a:path w="1290" h="1020" extrusionOk="0">
                  <a:moveTo>
                    <a:pt x="1229" y="1"/>
                  </a:moveTo>
                  <a:cubicBezTo>
                    <a:pt x="1219" y="1"/>
                    <a:pt x="1208" y="3"/>
                    <a:pt x="1195" y="10"/>
                  </a:cubicBezTo>
                  <a:cubicBezTo>
                    <a:pt x="762" y="210"/>
                    <a:pt x="362" y="610"/>
                    <a:pt x="28" y="944"/>
                  </a:cubicBezTo>
                  <a:cubicBezTo>
                    <a:pt x="1" y="971"/>
                    <a:pt x="40" y="1019"/>
                    <a:pt x="73" y="1019"/>
                  </a:cubicBezTo>
                  <a:cubicBezTo>
                    <a:pt x="81" y="1019"/>
                    <a:pt x="88" y="1017"/>
                    <a:pt x="95" y="1010"/>
                  </a:cubicBezTo>
                  <a:cubicBezTo>
                    <a:pt x="462" y="677"/>
                    <a:pt x="862" y="410"/>
                    <a:pt x="1262" y="110"/>
                  </a:cubicBezTo>
                  <a:cubicBezTo>
                    <a:pt x="1289" y="55"/>
                    <a:pt x="1272" y="1"/>
                    <a:pt x="1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64" name="Google Shape;3443;p42"/>
            <p:cNvSpPr/>
            <p:nvPr/>
          </p:nvSpPr>
          <p:spPr>
            <a:xfrm>
              <a:off x="-1485875" y="3205000"/>
              <a:ext cx="24850" cy="18900"/>
            </a:xfrm>
            <a:custGeom>
              <a:avLst/>
              <a:ahLst/>
              <a:rect l="l" t="t" r="r" b="b"/>
              <a:pathLst>
                <a:path w="994" h="756" extrusionOk="0">
                  <a:moveTo>
                    <a:pt x="927" y="0"/>
                  </a:moveTo>
                  <a:cubicBezTo>
                    <a:pt x="760" y="67"/>
                    <a:pt x="627" y="167"/>
                    <a:pt x="527" y="267"/>
                  </a:cubicBezTo>
                  <a:cubicBezTo>
                    <a:pt x="360" y="400"/>
                    <a:pt x="193" y="534"/>
                    <a:pt x="26" y="634"/>
                  </a:cubicBezTo>
                  <a:cubicBezTo>
                    <a:pt x="1" y="685"/>
                    <a:pt x="34" y="756"/>
                    <a:pt x="81" y="756"/>
                  </a:cubicBezTo>
                  <a:cubicBezTo>
                    <a:pt x="95" y="756"/>
                    <a:pt x="111" y="749"/>
                    <a:pt x="126" y="734"/>
                  </a:cubicBezTo>
                  <a:cubicBezTo>
                    <a:pt x="260" y="634"/>
                    <a:pt x="427" y="534"/>
                    <a:pt x="560" y="400"/>
                  </a:cubicBezTo>
                  <a:cubicBezTo>
                    <a:pt x="693" y="300"/>
                    <a:pt x="894" y="234"/>
                    <a:pt x="960" y="67"/>
                  </a:cubicBezTo>
                  <a:cubicBezTo>
                    <a:pt x="994" y="67"/>
                    <a:pt x="960" y="0"/>
                    <a:pt x="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65" name="Google Shape;3444;p42"/>
            <p:cNvSpPr/>
            <p:nvPr/>
          </p:nvSpPr>
          <p:spPr>
            <a:xfrm>
              <a:off x="-1491675" y="3209775"/>
              <a:ext cx="33675" cy="26250"/>
            </a:xfrm>
            <a:custGeom>
              <a:avLst/>
              <a:ahLst/>
              <a:rect l="l" t="t" r="r" b="b"/>
              <a:pathLst>
                <a:path w="1347" h="1050" extrusionOk="0">
                  <a:moveTo>
                    <a:pt x="1249" y="0"/>
                  </a:moveTo>
                  <a:cubicBezTo>
                    <a:pt x="1240" y="0"/>
                    <a:pt x="1232" y="3"/>
                    <a:pt x="1226" y="9"/>
                  </a:cubicBezTo>
                  <a:cubicBezTo>
                    <a:pt x="825" y="309"/>
                    <a:pt x="458" y="643"/>
                    <a:pt x="58" y="943"/>
                  </a:cubicBezTo>
                  <a:cubicBezTo>
                    <a:pt x="1" y="972"/>
                    <a:pt x="67" y="1050"/>
                    <a:pt x="129" y="1050"/>
                  </a:cubicBezTo>
                  <a:cubicBezTo>
                    <a:pt x="139" y="1050"/>
                    <a:pt x="149" y="1048"/>
                    <a:pt x="158" y="1043"/>
                  </a:cubicBezTo>
                  <a:cubicBezTo>
                    <a:pt x="558" y="743"/>
                    <a:pt x="959" y="476"/>
                    <a:pt x="1292" y="109"/>
                  </a:cubicBezTo>
                  <a:cubicBezTo>
                    <a:pt x="1347" y="55"/>
                    <a:pt x="1290" y="0"/>
                    <a:pt x="12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66" name="Google Shape;3445;p42"/>
            <p:cNvSpPr/>
            <p:nvPr/>
          </p:nvSpPr>
          <p:spPr>
            <a:xfrm>
              <a:off x="-1489825" y="3218100"/>
              <a:ext cx="36825" cy="29175"/>
            </a:xfrm>
            <a:custGeom>
              <a:avLst/>
              <a:ahLst/>
              <a:rect l="l" t="t" r="r" b="b"/>
              <a:pathLst>
                <a:path w="1473" h="1167" extrusionOk="0">
                  <a:moveTo>
                    <a:pt x="1389" y="1"/>
                  </a:moveTo>
                  <a:cubicBezTo>
                    <a:pt x="1377" y="1"/>
                    <a:pt x="1365" y="3"/>
                    <a:pt x="1352" y="10"/>
                  </a:cubicBezTo>
                  <a:cubicBezTo>
                    <a:pt x="885" y="310"/>
                    <a:pt x="451" y="710"/>
                    <a:pt x="51" y="1077"/>
                  </a:cubicBezTo>
                  <a:cubicBezTo>
                    <a:pt x="0" y="1103"/>
                    <a:pt x="26" y="1166"/>
                    <a:pt x="57" y="1166"/>
                  </a:cubicBezTo>
                  <a:cubicBezTo>
                    <a:pt x="66" y="1166"/>
                    <a:pt x="76" y="1160"/>
                    <a:pt x="84" y="1144"/>
                  </a:cubicBezTo>
                  <a:cubicBezTo>
                    <a:pt x="551" y="810"/>
                    <a:pt x="1052" y="477"/>
                    <a:pt x="1418" y="76"/>
                  </a:cubicBezTo>
                  <a:cubicBezTo>
                    <a:pt x="1472" y="49"/>
                    <a:pt x="1439" y="1"/>
                    <a:pt x="13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67" name="Google Shape;3446;p42"/>
            <p:cNvSpPr/>
            <p:nvPr/>
          </p:nvSpPr>
          <p:spPr>
            <a:xfrm>
              <a:off x="-1478325" y="3189275"/>
              <a:ext cx="33150" cy="60950"/>
            </a:xfrm>
            <a:custGeom>
              <a:avLst/>
              <a:ahLst/>
              <a:rect l="l" t="t" r="r" b="b"/>
              <a:pathLst>
                <a:path w="1326" h="2438" extrusionOk="0">
                  <a:moveTo>
                    <a:pt x="984" y="1"/>
                  </a:moveTo>
                  <a:cubicBezTo>
                    <a:pt x="945" y="1"/>
                    <a:pt x="902" y="48"/>
                    <a:pt x="925" y="95"/>
                  </a:cubicBezTo>
                  <a:cubicBezTo>
                    <a:pt x="1059" y="529"/>
                    <a:pt x="1059" y="1163"/>
                    <a:pt x="858" y="1663"/>
                  </a:cubicBezTo>
                  <a:cubicBezTo>
                    <a:pt x="858" y="1663"/>
                    <a:pt x="844" y="1648"/>
                    <a:pt x="824" y="1648"/>
                  </a:cubicBezTo>
                  <a:cubicBezTo>
                    <a:pt x="814" y="1648"/>
                    <a:pt x="803" y="1652"/>
                    <a:pt x="792" y="1663"/>
                  </a:cubicBezTo>
                  <a:cubicBezTo>
                    <a:pt x="525" y="1863"/>
                    <a:pt x="291" y="2097"/>
                    <a:pt x="58" y="2330"/>
                  </a:cubicBezTo>
                  <a:cubicBezTo>
                    <a:pt x="0" y="2359"/>
                    <a:pt x="67" y="2437"/>
                    <a:pt x="129" y="2437"/>
                  </a:cubicBezTo>
                  <a:cubicBezTo>
                    <a:pt x="139" y="2437"/>
                    <a:pt x="149" y="2435"/>
                    <a:pt x="158" y="2430"/>
                  </a:cubicBezTo>
                  <a:cubicBezTo>
                    <a:pt x="391" y="2197"/>
                    <a:pt x="625" y="1997"/>
                    <a:pt x="825" y="1763"/>
                  </a:cubicBezTo>
                  <a:lnTo>
                    <a:pt x="825" y="1763"/>
                  </a:lnTo>
                  <a:cubicBezTo>
                    <a:pt x="725" y="1963"/>
                    <a:pt x="625" y="2130"/>
                    <a:pt x="491" y="2230"/>
                  </a:cubicBezTo>
                  <a:cubicBezTo>
                    <a:pt x="434" y="2288"/>
                    <a:pt x="476" y="2370"/>
                    <a:pt x="531" y="2370"/>
                  </a:cubicBezTo>
                  <a:cubicBezTo>
                    <a:pt x="540" y="2370"/>
                    <a:pt x="549" y="2368"/>
                    <a:pt x="558" y="2364"/>
                  </a:cubicBezTo>
                  <a:cubicBezTo>
                    <a:pt x="1325" y="2097"/>
                    <a:pt x="1292" y="662"/>
                    <a:pt x="1025" y="29"/>
                  </a:cubicBezTo>
                  <a:cubicBezTo>
                    <a:pt x="1015" y="9"/>
                    <a:pt x="1000" y="1"/>
                    <a:pt x="9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68" name="Google Shape;3447;p42"/>
            <p:cNvSpPr/>
            <p:nvPr/>
          </p:nvSpPr>
          <p:spPr>
            <a:xfrm>
              <a:off x="-1454125" y="3222500"/>
              <a:ext cx="20625" cy="21575"/>
            </a:xfrm>
            <a:custGeom>
              <a:avLst/>
              <a:ahLst/>
              <a:rect l="l" t="t" r="r" b="b"/>
              <a:pathLst>
                <a:path w="825" h="863" extrusionOk="0">
                  <a:moveTo>
                    <a:pt x="758" y="1"/>
                  </a:moveTo>
                  <a:cubicBezTo>
                    <a:pt x="491" y="201"/>
                    <a:pt x="257" y="534"/>
                    <a:pt x="24" y="768"/>
                  </a:cubicBezTo>
                  <a:cubicBezTo>
                    <a:pt x="0" y="815"/>
                    <a:pt x="27" y="862"/>
                    <a:pt x="56" y="862"/>
                  </a:cubicBezTo>
                  <a:cubicBezTo>
                    <a:pt x="68" y="862"/>
                    <a:pt x="81" y="854"/>
                    <a:pt x="91" y="834"/>
                  </a:cubicBezTo>
                  <a:cubicBezTo>
                    <a:pt x="324" y="601"/>
                    <a:pt x="624" y="334"/>
                    <a:pt x="824" y="67"/>
                  </a:cubicBezTo>
                  <a:cubicBezTo>
                    <a:pt x="824" y="34"/>
                    <a:pt x="791" y="1"/>
                    <a:pt x="7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69" name="Google Shape;3448;p42"/>
            <p:cNvSpPr/>
            <p:nvPr/>
          </p:nvSpPr>
          <p:spPr>
            <a:xfrm>
              <a:off x="-1459825" y="3229675"/>
              <a:ext cx="32775" cy="30100"/>
            </a:xfrm>
            <a:custGeom>
              <a:avLst/>
              <a:ahLst/>
              <a:rect l="l" t="t" r="r" b="b"/>
              <a:pathLst>
                <a:path w="1311" h="1204" extrusionOk="0">
                  <a:moveTo>
                    <a:pt x="1251" y="1"/>
                  </a:moveTo>
                  <a:cubicBezTo>
                    <a:pt x="1239" y="1"/>
                    <a:pt x="1228" y="5"/>
                    <a:pt x="1219" y="14"/>
                  </a:cubicBezTo>
                  <a:cubicBezTo>
                    <a:pt x="786" y="314"/>
                    <a:pt x="419" y="714"/>
                    <a:pt x="52" y="1081"/>
                  </a:cubicBezTo>
                  <a:cubicBezTo>
                    <a:pt x="0" y="1132"/>
                    <a:pt x="28" y="1203"/>
                    <a:pt x="74" y="1203"/>
                  </a:cubicBezTo>
                  <a:cubicBezTo>
                    <a:pt x="87" y="1203"/>
                    <a:pt x="103" y="1197"/>
                    <a:pt x="118" y="1181"/>
                  </a:cubicBezTo>
                  <a:cubicBezTo>
                    <a:pt x="519" y="814"/>
                    <a:pt x="952" y="481"/>
                    <a:pt x="1286" y="80"/>
                  </a:cubicBezTo>
                  <a:cubicBezTo>
                    <a:pt x="1310" y="32"/>
                    <a:pt x="1281" y="1"/>
                    <a:pt x="12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70" name="Google Shape;3449;p42"/>
            <p:cNvSpPr/>
            <p:nvPr/>
          </p:nvSpPr>
          <p:spPr>
            <a:xfrm>
              <a:off x="-1460650" y="3239775"/>
              <a:ext cx="37825" cy="31675"/>
            </a:xfrm>
            <a:custGeom>
              <a:avLst/>
              <a:ahLst/>
              <a:rect l="l" t="t" r="r" b="b"/>
              <a:pathLst>
                <a:path w="1513" h="1267" extrusionOk="0">
                  <a:moveTo>
                    <a:pt x="1423" y="1"/>
                  </a:moveTo>
                  <a:cubicBezTo>
                    <a:pt x="1411" y="1"/>
                    <a:pt x="1398" y="4"/>
                    <a:pt x="1386" y="10"/>
                  </a:cubicBezTo>
                  <a:cubicBezTo>
                    <a:pt x="919" y="377"/>
                    <a:pt x="518" y="811"/>
                    <a:pt x="51" y="1144"/>
                  </a:cubicBezTo>
                  <a:cubicBezTo>
                    <a:pt x="0" y="1195"/>
                    <a:pt x="28" y="1266"/>
                    <a:pt x="73" y="1266"/>
                  </a:cubicBezTo>
                  <a:cubicBezTo>
                    <a:pt x="87" y="1266"/>
                    <a:pt x="103" y="1260"/>
                    <a:pt x="118" y="1244"/>
                  </a:cubicBezTo>
                  <a:cubicBezTo>
                    <a:pt x="585" y="911"/>
                    <a:pt x="1119" y="544"/>
                    <a:pt x="1486" y="77"/>
                  </a:cubicBezTo>
                  <a:cubicBezTo>
                    <a:pt x="1513" y="50"/>
                    <a:pt x="1474" y="1"/>
                    <a:pt x="1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71" name="Google Shape;3450;p42"/>
            <p:cNvSpPr/>
            <p:nvPr/>
          </p:nvSpPr>
          <p:spPr>
            <a:xfrm>
              <a:off x="-1453150" y="3252800"/>
              <a:ext cx="32800" cy="27825"/>
            </a:xfrm>
            <a:custGeom>
              <a:avLst/>
              <a:ahLst/>
              <a:rect l="l" t="t" r="r" b="b"/>
              <a:pathLst>
                <a:path w="1312" h="1113" extrusionOk="0">
                  <a:moveTo>
                    <a:pt x="1232" y="0"/>
                  </a:moveTo>
                  <a:cubicBezTo>
                    <a:pt x="1218" y="0"/>
                    <a:pt x="1202" y="7"/>
                    <a:pt x="1186" y="23"/>
                  </a:cubicBezTo>
                  <a:cubicBezTo>
                    <a:pt x="785" y="323"/>
                    <a:pt x="418" y="690"/>
                    <a:pt x="52" y="990"/>
                  </a:cubicBezTo>
                  <a:cubicBezTo>
                    <a:pt x="0" y="1041"/>
                    <a:pt x="28" y="1112"/>
                    <a:pt x="73" y="1112"/>
                  </a:cubicBezTo>
                  <a:cubicBezTo>
                    <a:pt x="87" y="1112"/>
                    <a:pt x="103" y="1106"/>
                    <a:pt x="118" y="1090"/>
                  </a:cubicBezTo>
                  <a:cubicBezTo>
                    <a:pt x="519" y="757"/>
                    <a:pt x="919" y="456"/>
                    <a:pt x="1286" y="89"/>
                  </a:cubicBezTo>
                  <a:cubicBezTo>
                    <a:pt x="1311" y="64"/>
                    <a:pt x="1279" y="0"/>
                    <a:pt x="12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72" name="Google Shape;3451;p42"/>
            <p:cNvSpPr/>
            <p:nvPr/>
          </p:nvSpPr>
          <p:spPr>
            <a:xfrm>
              <a:off x="-1453325" y="3261475"/>
              <a:ext cx="36200" cy="28775"/>
            </a:xfrm>
            <a:custGeom>
              <a:avLst/>
              <a:ahLst/>
              <a:rect l="l" t="t" r="r" b="b"/>
              <a:pathLst>
                <a:path w="1448" h="1151" extrusionOk="0">
                  <a:moveTo>
                    <a:pt x="1362" y="0"/>
                  </a:moveTo>
                  <a:cubicBezTo>
                    <a:pt x="1351" y="0"/>
                    <a:pt x="1338" y="3"/>
                    <a:pt x="1326" y="9"/>
                  </a:cubicBezTo>
                  <a:cubicBezTo>
                    <a:pt x="892" y="310"/>
                    <a:pt x="492" y="676"/>
                    <a:pt x="59" y="1010"/>
                  </a:cubicBezTo>
                  <a:cubicBezTo>
                    <a:pt x="1" y="1068"/>
                    <a:pt x="68" y="1150"/>
                    <a:pt x="130" y="1150"/>
                  </a:cubicBezTo>
                  <a:cubicBezTo>
                    <a:pt x="140" y="1150"/>
                    <a:pt x="150" y="1148"/>
                    <a:pt x="159" y="1143"/>
                  </a:cubicBezTo>
                  <a:cubicBezTo>
                    <a:pt x="559" y="810"/>
                    <a:pt x="1026" y="476"/>
                    <a:pt x="1393" y="109"/>
                  </a:cubicBezTo>
                  <a:cubicBezTo>
                    <a:pt x="1447" y="55"/>
                    <a:pt x="1413" y="0"/>
                    <a:pt x="13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73" name="Google Shape;3452;p42"/>
            <p:cNvSpPr/>
            <p:nvPr/>
          </p:nvSpPr>
          <p:spPr>
            <a:xfrm>
              <a:off x="-1452475" y="3270300"/>
              <a:ext cx="37950" cy="30775"/>
            </a:xfrm>
            <a:custGeom>
              <a:avLst/>
              <a:ahLst/>
              <a:rect l="l" t="t" r="r" b="b"/>
              <a:pathLst>
                <a:path w="1518" h="1231" extrusionOk="0">
                  <a:moveTo>
                    <a:pt x="1439" y="1"/>
                  </a:moveTo>
                  <a:cubicBezTo>
                    <a:pt x="1424" y="1"/>
                    <a:pt x="1408" y="7"/>
                    <a:pt x="1392" y="23"/>
                  </a:cubicBezTo>
                  <a:cubicBezTo>
                    <a:pt x="925" y="323"/>
                    <a:pt x="492" y="757"/>
                    <a:pt x="58" y="1091"/>
                  </a:cubicBezTo>
                  <a:cubicBezTo>
                    <a:pt x="0" y="1148"/>
                    <a:pt x="67" y="1231"/>
                    <a:pt x="129" y="1231"/>
                  </a:cubicBezTo>
                  <a:cubicBezTo>
                    <a:pt x="139" y="1231"/>
                    <a:pt x="149" y="1229"/>
                    <a:pt x="158" y="1224"/>
                  </a:cubicBezTo>
                  <a:cubicBezTo>
                    <a:pt x="592" y="857"/>
                    <a:pt x="1092" y="524"/>
                    <a:pt x="1492" y="90"/>
                  </a:cubicBezTo>
                  <a:cubicBezTo>
                    <a:pt x="1518" y="65"/>
                    <a:pt x="1485" y="1"/>
                    <a:pt x="14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74" name="Google Shape;3453;p42"/>
            <p:cNvSpPr/>
            <p:nvPr/>
          </p:nvSpPr>
          <p:spPr>
            <a:xfrm>
              <a:off x="-1445800" y="3279875"/>
              <a:ext cx="36250" cy="28725"/>
            </a:xfrm>
            <a:custGeom>
              <a:avLst/>
              <a:ahLst/>
              <a:rect l="l" t="t" r="r" b="b"/>
              <a:pathLst>
                <a:path w="1450" h="1149" extrusionOk="0">
                  <a:moveTo>
                    <a:pt x="1353" y="0"/>
                  </a:moveTo>
                  <a:cubicBezTo>
                    <a:pt x="1344" y="0"/>
                    <a:pt x="1335" y="3"/>
                    <a:pt x="1325" y="7"/>
                  </a:cubicBezTo>
                  <a:cubicBezTo>
                    <a:pt x="858" y="274"/>
                    <a:pt x="458" y="674"/>
                    <a:pt x="58" y="1041"/>
                  </a:cubicBezTo>
                  <a:cubicBezTo>
                    <a:pt x="0" y="1070"/>
                    <a:pt x="66" y="1148"/>
                    <a:pt x="128" y="1148"/>
                  </a:cubicBezTo>
                  <a:cubicBezTo>
                    <a:pt x="139" y="1148"/>
                    <a:pt x="149" y="1146"/>
                    <a:pt x="158" y="1141"/>
                  </a:cubicBezTo>
                  <a:cubicBezTo>
                    <a:pt x="558" y="741"/>
                    <a:pt x="992" y="441"/>
                    <a:pt x="1392" y="107"/>
                  </a:cubicBezTo>
                  <a:cubicBezTo>
                    <a:pt x="1449" y="79"/>
                    <a:pt x="1408" y="0"/>
                    <a:pt x="13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75" name="Google Shape;3454;p42"/>
            <p:cNvSpPr/>
            <p:nvPr/>
          </p:nvSpPr>
          <p:spPr>
            <a:xfrm>
              <a:off x="-1442400" y="3289925"/>
              <a:ext cx="37075" cy="28725"/>
            </a:xfrm>
            <a:custGeom>
              <a:avLst/>
              <a:ahLst/>
              <a:rect l="l" t="t" r="r" b="b"/>
              <a:pathLst>
                <a:path w="1483" h="1149" extrusionOk="0">
                  <a:moveTo>
                    <a:pt x="1378" y="0"/>
                  </a:moveTo>
                  <a:cubicBezTo>
                    <a:pt x="1371" y="0"/>
                    <a:pt x="1363" y="2"/>
                    <a:pt x="1356" y="5"/>
                  </a:cubicBezTo>
                  <a:cubicBezTo>
                    <a:pt x="889" y="272"/>
                    <a:pt x="455" y="673"/>
                    <a:pt x="55" y="1040"/>
                  </a:cubicBezTo>
                  <a:cubicBezTo>
                    <a:pt x="1" y="1094"/>
                    <a:pt x="35" y="1148"/>
                    <a:pt x="86" y="1148"/>
                  </a:cubicBezTo>
                  <a:cubicBezTo>
                    <a:pt x="97" y="1148"/>
                    <a:pt x="110" y="1146"/>
                    <a:pt x="122" y="1140"/>
                  </a:cubicBezTo>
                  <a:cubicBezTo>
                    <a:pt x="522" y="773"/>
                    <a:pt x="989" y="472"/>
                    <a:pt x="1423" y="139"/>
                  </a:cubicBezTo>
                  <a:cubicBezTo>
                    <a:pt x="1482" y="109"/>
                    <a:pt x="1436" y="0"/>
                    <a:pt x="13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76" name="Google Shape;3455;p42"/>
            <p:cNvSpPr/>
            <p:nvPr/>
          </p:nvSpPr>
          <p:spPr>
            <a:xfrm>
              <a:off x="-1429800" y="3300725"/>
              <a:ext cx="27025" cy="17425"/>
            </a:xfrm>
            <a:custGeom>
              <a:avLst/>
              <a:ahLst/>
              <a:rect l="l" t="t" r="r" b="b"/>
              <a:pathLst>
                <a:path w="1081" h="697" extrusionOk="0">
                  <a:moveTo>
                    <a:pt x="1011" y="0"/>
                  </a:moveTo>
                  <a:cubicBezTo>
                    <a:pt x="1004" y="0"/>
                    <a:pt x="995" y="2"/>
                    <a:pt x="986" y="7"/>
                  </a:cubicBezTo>
                  <a:cubicBezTo>
                    <a:pt x="819" y="40"/>
                    <a:pt x="685" y="141"/>
                    <a:pt x="552" y="241"/>
                  </a:cubicBezTo>
                  <a:cubicBezTo>
                    <a:pt x="385" y="341"/>
                    <a:pt x="218" y="441"/>
                    <a:pt x="52" y="574"/>
                  </a:cubicBezTo>
                  <a:cubicBezTo>
                    <a:pt x="0" y="625"/>
                    <a:pt x="47" y="696"/>
                    <a:pt x="102" y="696"/>
                  </a:cubicBezTo>
                  <a:cubicBezTo>
                    <a:pt x="119" y="696"/>
                    <a:pt x="136" y="690"/>
                    <a:pt x="152" y="674"/>
                  </a:cubicBezTo>
                  <a:cubicBezTo>
                    <a:pt x="285" y="574"/>
                    <a:pt x="418" y="474"/>
                    <a:pt x="585" y="374"/>
                  </a:cubicBezTo>
                  <a:cubicBezTo>
                    <a:pt x="719" y="307"/>
                    <a:pt x="919" y="241"/>
                    <a:pt x="1052" y="107"/>
                  </a:cubicBezTo>
                  <a:cubicBezTo>
                    <a:pt x="1081" y="78"/>
                    <a:pt x="1060" y="0"/>
                    <a:pt x="10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77" name="Google Shape;3456;p42"/>
            <p:cNvSpPr/>
            <p:nvPr/>
          </p:nvSpPr>
          <p:spPr>
            <a:xfrm>
              <a:off x="-1421300" y="3306625"/>
              <a:ext cx="27600" cy="15925"/>
            </a:xfrm>
            <a:custGeom>
              <a:avLst/>
              <a:ahLst/>
              <a:rect l="l" t="t" r="r" b="b"/>
              <a:pathLst>
                <a:path w="1104" h="637" extrusionOk="0">
                  <a:moveTo>
                    <a:pt x="979" y="0"/>
                  </a:moveTo>
                  <a:cubicBezTo>
                    <a:pt x="969" y="0"/>
                    <a:pt x="958" y="2"/>
                    <a:pt x="946" y="5"/>
                  </a:cubicBezTo>
                  <a:cubicBezTo>
                    <a:pt x="646" y="71"/>
                    <a:pt x="345" y="271"/>
                    <a:pt x="78" y="472"/>
                  </a:cubicBezTo>
                  <a:cubicBezTo>
                    <a:pt x="1" y="524"/>
                    <a:pt x="64" y="636"/>
                    <a:pt x="144" y="636"/>
                  </a:cubicBezTo>
                  <a:cubicBezTo>
                    <a:pt x="166" y="636"/>
                    <a:pt x="190" y="627"/>
                    <a:pt x="212" y="605"/>
                  </a:cubicBezTo>
                  <a:cubicBezTo>
                    <a:pt x="345" y="538"/>
                    <a:pt x="479" y="438"/>
                    <a:pt x="612" y="372"/>
                  </a:cubicBezTo>
                  <a:cubicBezTo>
                    <a:pt x="746" y="305"/>
                    <a:pt x="879" y="238"/>
                    <a:pt x="1012" y="171"/>
                  </a:cubicBezTo>
                  <a:cubicBezTo>
                    <a:pt x="1104" y="141"/>
                    <a:pt x="1084" y="0"/>
                    <a:pt x="9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78" name="Google Shape;3457;p42"/>
            <p:cNvSpPr/>
            <p:nvPr/>
          </p:nvSpPr>
          <p:spPr>
            <a:xfrm>
              <a:off x="-1427500" y="3314900"/>
              <a:ext cx="39625" cy="22850"/>
            </a:xfrm>
            <a:custGeom>
              <a:avLst/>
              <a:ahLst/>
              <a:rect l="l" t="t" r="r" b="b"/>
              <a:pathLst>
                <a:path w="1585" h="914" extrusionOk="0">
                  <a:moveTo>
                    <a:pt x="1488" y="1"/>
                  </a:moveTo>
                  <a:cubicBezTo>
                    <a:pt x="1479" y="1"/>
                    <a:pt x="1470" y="3"/>
                    <a:pt x="1461" y="7"/>
                  </a:cubicBezTo>
                  <a:cubicBezTo>
                    <a:pt x="1194" y="74"/>
                    <a:pt x="994" y="241"/>
                    <a:pt x="760" y="374"/>
                  </a:cubicBezTo>
                  <a:cubicBezTo>
                    <a:pt x="527" y="508"/>
                    <a:pt x="293" y="641"/>
                    <a:pt x="60" y="774"/>
                  </a:cubicBezTo>
                  <a:cubicBezTo>
                    <a:pt x="0" y="804"/>
                    <a:pt x="47" y="913"/>
                    <a:pt x="105" y="913"/>
                  </a:cubicBezTo>
                  <a:cubicBezTo>
                    <a:pt x="112" y="913"/>
                    <a:pt x="119" y="911"/>
                    <a:pt x="126" y="908"/>
                  </a:cubicBezTo>
                  <a:cubicBezTo>
                    <a:pt x="393" y="774"/>
                    <a:pt x="627" y="641"/>
                    <a:pt x="860" y="508"/>
                  </a:cubicBezTo>
                  <a:cubicBezTo>
                    <a:pt x="1094" y="407"/>
                    <a:pt x="1327" y="307"/>
                    <a:pt x="1527" y="141"/>
                  </a:cubicBezTo>
                  <a:cubicBezTo>
                    <a:pt x="1585" y="83"/>
                    <a:pt x="1543" y="1"/>
                    <a:pt x="14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79" name="Google Shape;3458;p42"/>
            <p:cNvSpPr/>
            <p:nvPr/>
          </p:nvSpPr>
          <p:spPr>
            <a:xfrm>
              <a:off x="-1397425" y="3336750"/>
              <a:ext cx="13950" cy="6875"/>
            </a:xfrm>
            <a:custGeom>
              <a:avLst/>
              <a:ahLst/>
              <a:rect l="l" t="t" r="r" b="b"/>
              <a:pathLst>
                <a:path w="558" h="275" extrusionOk="0">
                  <a:moveTo>
                    <a:pt x="491" y="0"/>
                  </a:moveTo>
                  <a:cubicBezTo>
                    <a:pt x="424" y="34"/>
                    <a:pt x="358" y="101"/>
                    <a:pt x="291" y="134"/>
                  </a:cubicBezTo>
                  <a:cubicBezTo>
                    <a:pt x="224" y="167"/>
                    <a:pt x="124" y="167"/>
                    <a:pt x="57" y="201"/>
                  </a:cubicBezTo>
                  <a:cubicBezTo>
                    <a:pt x="0" y="201"/>
                    <a:pt x="17" y="274"/>
                    <a:pt x="43" y="274"/>
                  </a:cubicBezTo>
                  <a:cubicBezTo>
                    <a:pt x="48" y="274"/>
                    <a:pt x="53" y="272"/>
                    <a:pt x="57" y="267"/>
                  </a:cubicBezTo>
                  <a:cubicBezTo>
                    <a:pt x="158" y="267"/>
                    <a:pt x="258" y="234"/>
                    <a:pt x="324" y="201"/>
                  </a:cubicBezTo>
                  <a:cubicBezTo>
                    <a:pt x="391" y="167"/>
                    <a:pt x="491" y="134"/>
                    <a:pt x="558" y="34"/>
                  </a:cubicBezTo>
                  <a:cubicBezTo>
                    <a:pt x="558" y="0"/>
                    <a:pt x="524" y="0"/>
                    <a:pt x="4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80" name="Google Shape;3459;p42"/>
            <p:cNvSpPr/>
            <p:nvPr/>
          </p:nvSpPr>
          <p:spPr>
            <a:xfrm>
              <a:off x="-1350475" y="3505700"/>
              <a:ext cx="16800" cy="20225"/>
            </a:xfrm>
            <a:custGeom>
              <a:avLst/>
              <a:ahLst/>
              <a:rect l="l" t="t" r="r" b="b"/>
              <a:pathLst>
                <a:path w="672" h="809" extrusionOk="0">
                  <a:moveTo>
                    <a:pt x="628" y="0"/>
                  </a:moveTo>
                  <a:cubicBezTo>
                    <a:pt x="620" y="0"/>
                    <a:pt x="615" y="4"/>
                    <a:pt x="615" y="14"/>
                  </a:cubicBezTo>
                  <a:cubicBezTo>
                    <a:pt x="381" y="214"/>
                    <a:pt x="214" y="481"/>
                    <a:pt x="47" y="714"/>
                  </a:cubicBezTo>
                  <a:cubicBezTo>
                    <a:pt x="0" y="762"/>
                    <a:pt x="53" y="809"/>
                    <a:pt x="112" y="809"/>
                  </a:cubicBezTo>
                  <a:cubicBezTo>
                    <a:pt x="136" y="809"/>
                    <a:pt x="161" y="801"/>
                    <a:pt x="181" y="781"/>
                  </a:cubicBezTo>
                  <a:cubicBezTo>
                    <a:pt x="348" y="548"/>
                    <a:pt x="548" y="314"/>
                    <a:pt x="648" y="47"/>
                  </a:cubicBezTo>
                  <a:cubicBezTo>
                    <a:pt x="671" y="24"/>
                    <a:pt x="645" y="0"/>
                    <a:pt x="6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81" name="Google Shape;3460;p42"/>
            <p:cNvSpPr/>
            <p:nvPr/>
          </p:nvSpPr>
          <p:spPr>
            <a:xfrm>
              <a:off x="-1190850" y="3360825"/>
              <a:ext cx="109275" cy="284025"/>
            </a:xfrm>
            <a:custGeom>
              <a:avLst/>
              <a:ahLst/>
              <a:rect l="l" t="t" r="r" b="b"/>
              <a:pathLst>
                <a:path w="4371" h="11361" extrusionOk="0">
                  <a:moveTo>
                    <a:pt x="900" y="0"/>
                  </a:moveTo>
                  <a:cubicBezTo>
                    <a:pt x="842" y="0"/>
                    <a:pt x="785" y="33"/>
                    <a:pt x="768" y="105"/>
                  </a:cubicBezTo>
                  <a:cubicBezTo>
                    <a:pt x="734" y="872"/>
                    <a:pt x="634" y="1506"/>
                    <a:pt x="334" y="2206"/>
                  </a:cubicBezTo>
                  <a:cubicBezTo>
                    <a:pt x="134" y="2640"/>
                    <a:pt x="0" y="3074"/>
                    <a:pt x="134" y="3574"/>
                  </a:cubicBezTo>
                  <a:cubicBezTo>
                    <a:pt x="401" y="4608"/>
                    <a:pt x="1435" y="5409"/>
                    <a:pt x="2135" y="6143"/>
                  </a:cubicBezTo>
                  <a:cubicBezTo>
                    <a:pt x="2569" y="6576"/>
                    <a:pt x="3670" y="7310"/>
                    <a:pt x="3169" y="8011"/>
                  </a:cubicBezTo>
                  <a:cubicBezTo>
                    <a:pt x="2902" y="8411"/>
                    <a:pt x="2402" y="8578"/>
                    <a:pt x="2135" y="9011"/>
                  </a:cubicBezTo>
                  <a:cubicBezTo>
                    <a:pt x="1735" y="9712"/>
                    <a:pt x="1835" y="10679"/>
                    <a:pt x="2369" y="11280"/>
                  </a:cubicBezTo>
                  <a:cubicBezTo>
                    <a:pt x="2416" y="11336"/>
                    <a:pt x="2482" y="11361"/>
                    <a:pt x="2549" y="11361"/>
                  </a:cubicBezTo>
                  <a:cubicBezTo>
                    <a:pt x="2717" y="11361"/>
                    <a:pt x="2888" y="11204"/>
                    <a:pt x="2769" y="11013"/>
                  </a:cubicBezTo>
                  <a:cubicBezTo>
                    <a:pt x="2435" y="10412"/>
                    <a:pt x="2369" y="9745"/>
                    <a:pt x="2836" y="9178"/>
                  </a:cubicBezTo>
                  <a:cubicBezTo>
                    <a:pt x="3169" y="8811"/>
                    <a:pt x="3670" y="8611"/>
                    <a:pt x="3903" y="8177"/>
                  </a:cubicBezTo>
                  <a:cubicBezTo>
                    <a:pt x="4370" y="7377"/>
                    <a:pt x="3670" y="6743"/>
                    <a:pt x="3169" y="6209"/>
                  </a:cubicBezTo>
                  <a:cubicBezTo>
                    <a:pt x="2702" y="5742"/>
                    <a:pt x="2269" y="5275"/>
                    <a:pt x="1802" y="4808"/>
                  </a:cubicBezTo>
                  <a:cubicBezTo>
                    <a:pt x="1435" y="4408"/>
                    <a:pt x="968" y="4008"/>
                    <a:pt x="768" y="3474"/>
                  </a:cubicBezTo>
                  <a:cubicBezTo>
                    <a:pt x="567" y="2807"/>
                    <a:pt x="1101" y="2173"/>
                    <a:pt x="1235" y="1539"/>
                  </a:cubicBezTo>
                  <a:cubicBezTo>
                    <a:pt x="1301" y="1006"/>
                    <a:pt x="1268" y="539"/>
                    <a:pt x="1034" y="72"/>
                  </a:cubicBezTo>
                  <a:cubicBezTo>
                    <a:pt x="1003" y="25"/>
                    <a:pt x="951" y="0"/>
                    <a:pt x="9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82" name="Google Shape;3461;p42"/>
            <p:cNvSpPr/>
            <p:nvPr/>
          </p:nvSpPr>
          <p:spPr>
            <a:xfrm>
              <a:off x="-1161675" y="3543850"/>
              <a:ext cx="38850" cy="58250"/>
            </a:xfrm>
            <a:custGeom>
              <a:avLst/>
              <a:ahLst/>
              <a:rect l="l" t="t" r="r" b="b"/>
              <a:pathLst>
                <a:path w="1554" h="2330" extrusionOk="0">
                  <a:moveTo>
                    <a:pt x="1451" y="0"/>
                  </a:moveTo>
                  <a:cubicBezTo>
                    <a:pt x="1435" y="0"/>
                    <a:pt x="1417" y="7"/>
                    <a:pt x="1402" y="22"/>
                  </a:cubicBezTo>
                  <a:cubicBezTo>
                    <a:pt x="735" y="589"/>
                    <a:pt x="268" y="1457"/>
                    <a:pt x="1" y="2291"/>
                  </a:cubicBezTo>
                  <a:cubicBezTo>
                    <a:pt x="1" y="2310"/>
                    <a:pt x="12" y="2329"/>
                    <a:pt x="28" y="2329"/>
                  </a:cubicBezTo>
                  <a:cubicBezTo>
                    <a:pt x="39" y="2329"/>
                    <a:pt x="53" y="2319"/>
                    <a:pt x="68" y="2291"/>
                  </a:cubicBezTo>
                  <a:cubicBezTo>
                    <a:pt x="501" y="1523"/>
                    <a:pt x="1035" y="856"/>
                    <a:pt x="1502" y="122"/>
                  </a:cubicBezTo>
                  <a:cubicBezTo>
                    <a:pt x="1553" y="71"/>
                    <a:pt x="1506" y="0"/>
                    <a:pt x="14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83" name="Google Shape;3462;p42"/>
            <p:cNvSpPr/>
            <p:nvPr/>
          </p:nvSpPr>
          <p:spPr>
            <a:xfrm>
              <a:off x="-1175525" y="3530875"/>
              <a:ext cx="42950" cy="62000"/>
            </a:xfrm>
            <a:custGeom>
              <a:avLst/>
              <a:ahLst/>
              <a:rect l="l" t="t" r="r" b="b"/>
              <a:pathLst>
                <a:path w="1718" h="2480" extrusionOk="0">
                  <a:moveTo>
                    <a:pt x="1617" y="1"/>
                  </a:moveTo>
                  <a:cubicBezTo>
                    <a:pt x="1608" y="1"/>
                    <a:pt x="1598" y="3"/>
                    <a:pt x="1589" y="8"/>
                  </a:cubicBezTo>
                  <a:cubicBezTo>
                    <a:pt x="722" y="441"/>
                    <a:pt x="188" y="1509"/>
                    <a:pt x="21" y="2409"/>
                  </a:cubicBezTo>
                  <a:cubicBezTo>
                    <a:pt x="1" y="2451"/>
                    <a:pt x="44" y="2479"/>
                    <a:pt x="80" y="2479"/>
                  </a:cubicBezTo>
                  <a:cubicBezTo>
                    <a:pt x="102" y="2479"/>
                    <a:pt x="121" y="2468"/>
                    <a:pt x="121" y="2443"/>
                  </a:cubicBezTo>
                  <a:cubicBezTo>
                    <a:pt x="321" y="1976"/>
                    <a:pt x="521" y="1509"/>
                    <a:pt x="788" y="1108"/>
                  </a:cubicBezTo>
                  <a:cubicBezTo>
                    <a:pt x="1055" y="742"/>
                    <a:pt x="1389" y="441"/>
                    <a:pt x="1689" y="108"/>
                  </a:cubicBezTo>
                  <a:cubicBezTo>
                    <a:pt x="1718" y="79"/>
                    <a:pt x="1672" y="1"/>
                    <a:pt x="16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84" name="Google Shape;3463;p42"/>
            <p:cNvSpPr/>
            <p:nvPr/>
          </p:nvSpPr>
          <p:spPr>
            <a:xfrm>
              <a:off x="-1185550" y="3521875"/>
              <a:ext cx="47250" cy="56775"/>
            </a:xfrm>
            <a:custGeom>
              <a:avLst/>
              <a:ahLst/>
              <a:rect l="l" t="t" r="r" b="b"/>
              <a:pathLst>
                <a:path w="1890" h="2271" extrusionOk="0">
                  <a:moveTo>
                    <a:pt x="1790" y="1"/>
                  </a:moveTo>
                  <a:cubicBezTo>
                    <a:pt x="889" y="268"/>
                    <a:pt x="255" y="1368"/>
                    <a:pt x="22" y="2169"/>
                  </a:cubicBezTo>
                  <a:cubicBezTo>
                    <a:pt x="0" y="2234"/>
                    <a:pt x="48" y="2270"/>
                    <a:pt x="94" y="2270"/>
                  </a:cubicBezTo>
                  <a:cubicBezTo>
                    <a:pt x="119" y="2270"/>
                    <a:pt x="143" y="2259"/>
                    <a:pt x="155" y="2236"/>
                  </a:cubicBezTo>
                  <a:cubicBezTo>
                    <a:pt x="355" y="1769"/>
                    <a:pt x="622" y="1335"/>
                    <a:pt x="956" y="968"/>
                  </a:cubicBezTo>
                  <a:cubicBezTo>
                    <a:pt x="1256" y="668"/>
                    <a:pt x="1590" y="434"/>
                    <a:pt x="1856" y="134"/>
                  </a:cubicBezTo>
                  <a:cubicBezTo>
                    <a:pt x="1890" y="101"/>
                    <a:pt x="1856" y="1"/>
                    <a:pt x="17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85" name="Google Shape;3464;p42"/>
            <p:cNvSpPr/>
            <p:nvPr/>
          </p:nvSpPr>
          <p:spPr>
            <a:xfrm>
              <a:off x="-1200400" y="3520000"/>
              <a:ext cx="45275" cy="50100"/>
            </a:xfrm>
            <a:custGeom>
              <a:avLst/>
              <a:ahLst/>
              <a:rect l="l" t="t" r="r" b="b"/>
              <a:pathLst>
                <a:path w="1811" h="2004" extrusionOk="0">
                  <a:moveTo>
                    <a:pt x="1719" y="0"/>
                  </a:moveTo>
                  <a:cubicBezTo>
                    <a:pt x="1708" y="0"/>
                    <a:pt x="1696" y="3"/>
                    <a:pt x="1683" y="9"/>
                  </a:cubicBezTo>
                  <a:cubicBezTo>
                    <a:pt x="949" y="309"/>
                    <a:pt x="382" y="1210"/>
                    <a:pt x="49" y="1877"/>
                  </a:cubicBezTo>
                  <a:cubicBezTo>
                    <a:pt x="1" y="1949"/>
                    <a:pt x="74" y="2004"/>
                    <a:pt x="131" y="2004"/>
                  </a:cubicBezTo>
                  <a:cubicBezTo>
                    <a:pt x="153" y="2004"/>
                    <a:pt x="173" y="1996"/>
                    <a:pt x="182" y="1977"/>
                  </a:cubicBezTo>
                  <a:cubicBezTo>
                    <a:pt x="416" y="1610"/>
                    <a:pt x="649" y="1277"/>
                    <a:pt x="916" y="976"/>
                  </a:cubicBezTo>
                  <a:cubicBezTo>
                    <a:pt x="1183" y="676"/>
                    <a:pt x="1550" y="443"/>
                    <a:pt x="1783" y="109"/>
                  </a:cubicBezTo>
                  <a:cubicBezTo>
                    <a:pt x="1811" y="55"/>
                    <a:pt x="1771" y="0"/>
                    <a:pt x="17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86" name="Google Shape;3465;p42"/>
            <p:cNvSpPr/>
            <p:nvPr/>
          </p:nvSpPr>
          <p:spPr>
            <a:xfrm>
              <a:off x="-1199650" y="3509150"/>
              <a:ext cx="39375" cy="42500"/>
            </a:xfrm>
            <a:custGeom>
              <a:avLst/>
              <a:ahLst/>
              <a:rect l="l" t="t" r="r" b="b"/>
              <a:pathLst>
                <a:path w="1575" h="1700" extrusionOk="0">
                  <a:moveTo>
                    <a:pt x="1477" y="1"/>
                  </a:moveTo>
                  <a:cubicBezTo>
                    <a:pt x="1468" y="1"/>
                    <a:pt x="1459" y="3"/>
                    <a:pt x="1453" y="9"/>
                  </a:cubicBezTo>
                  <a:cubicBezTo>
                    <a:pt x="886" y="410"/>
                    <a:pt x="452" y="1043"/>
                    <a:pt x="52" y="1577"/>
                  </a:cubicBezTo>
                  <a:cubicBezTo>
                    <a:pt x="1" y="1628"/>
                    <a:pt x="48" y="1699"/>
                    <a:pt x="103" y="1699"/>
                  </a:cubicBezTo>
                  <a:cubicBezTo>
                    <a:pt x="119" y="1699"/>
                    <a:pt x="137" y="1693"/>
                    <a:pt x="152" y="1677"/>
                  </a:cubicBezTo>
                  <a:cubicBezTo>
                    <a:pt x="586" y="1110"/>
                    <a:pt x="1120" y="643"/>
                    <a:pt x="1520" y="109"/>
                  </a:cubicBezTo>
                  <a:cubicBezTo>
                    <a:pt x="1574" y="55"/>
                    <a:pt x="1518" y="1"/>
                    <a:pt x="14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87" name="Google Shape;3466;p42"/>
            <p:cNvSpPr/>
            <p:nvPr/>
          </p:nvSpPr>
          <p:spPr>
            <a:xfrm>
              <a:off x="-1209625" y="3503300"/>
              <a:ext cx="41150" cy="36675"/>
            </a:xfrm>
            <a:custGeom>
              <a:avLst/>
              <a:ahLst/>
              <a:rect l="l" t="t" r="r" b="b"/>
              <a:pathLst>
                <a:path w="1646" h="1467" extrusionOk="0">
                  <a:moveTo>
                    <a:pt x="1575" y="1"/>
                  </a:moveTo>
                  <a:cubicBezTo>
                    <a:pt x="1567" y="1"/>
                    <a:pt x="1559" y="3"/>
                    <a:pt x="1552" y="10"/>
                  </a:cubicBezTo>
                  <a:cubicBezTo>
                    <a:pt x="1018" y="410"/>
                    <a:pt x="518" y="911"/>
                    <a:pt x="51" y="1378"/>
                  </a:cubicBezTo>
                  <a:cubicBezTo>
                    <a:pt x="0" y="1403"/>
                    <a:pt x="26" y="1467"/>
                    <a:pt x="71" y="1467"/>
                  </a:cubicBezTo>
                  <a:cubicBezTo>
                    <a:pt x="85" y="1467"/>
                    <a:pt x="102" y="1460"/>
                    <a:pt x="118" y="1444"/>
                  </a:cubicBezTo>
                  <a:cubicBezTo>
                    <a:pt x="618" y="1011"/>
                    <a:pt x="1152" y="577"/>
                    <a:pt x="1619" y="43"/>
                  </a:cubicBezTo>
                  <a:cubicBezTo>
                    <a:pt x="1645" y="43"/>
                    <a:pt x="1608" y="1"/>
                    <a:pt x="15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88" name="Google Shape;3467;p42"/>
            <p:cNvSpPr/>
            <p:nvPr/>
          </p:nvSpPr>
          <p:spPr>
            <a:xfrm>
              <a:off x="-1207375" y="3490800"/>
              <a:ext cx="34050" cy="31325"/>
            </a:xfrm>
            <a:custGeom>
              <a:avLst/>
              <a:ahLst/>
              <a:rect l="l" t="t" r="r" b="b"/>
              <a:pathLst>
                <a:path w="1362" h="1253" extrusionOk="0">
                  <a:moveTo>
                    <a:pt x="1314" y="0"/>
                  </a:moveTo>
                  <a:cubicBezTo>
                    <a:pt x="1308" y="0"/>
                    <a:pt x="1301" y="3"/>
                    <a:pt x="1295" y="10"/>
                  </a:cubicBezTo>
                  <a:cubicBezTo>
                    <a:pt x="795" y="276"/>
                    <a:pt x="394" y="743"/>
                    <a:pt x="28" y="1144"/>
                  </a:cubicBezTo>
                  <a:cubicBezTo>
                    <a:pt x="0" y="1198"/>
                    <a:pt x="40" y="1253"/>
                    <a:pt x="73" y="1253"/>
                  </a:cubicBezTo>
                  <a:cubicBezTo>
                    <a:pt x="81" y="1253"/>
                    <a:pt x="88" y="1250"/>
                    <a:pt x="94" y="1244"/>
                  </a:cubicBezTo>
                  <a:cubicBezTo>
                    <a:pt x="495" y="843"/>
                    <a:pt x="962" y="510"/>
                    <a:pt x="1362" y="76"/>
                  </a:cubicBezTo>
                  <a:cubicBezTo>
                    <a:pt x="1362" y="49"/>
                    <a:pt x="1340" y="0"/>
                    <a:pt x="13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89" name="Google Shape;3468;p42"/>
            <p:cNvSpPr/>
            <p:nvPr/>
          </p:nvSpPr>
          <p:spPr>
            <a:xfrm>
              <a:off x="-1227050" y="3483275"/>
              <a:ext cx="49575" cy="46825"/>
            </a:xfrm>
            <a:custGeom>
              <a:avLst/>
              <a:ahLst/>
              <a:rect l="l" t="t" r="r" b="b"/>
              <a:pathLst>
                <a:path w="1983" h="1873" extrusionOk="0">
                  <a:moveTo>
                    <a:pt x="1948" y="1"/>
                  </a:moveTo>
                  <a:cubicBezTo>
                    <a:pt x="1939" y="1"/>
                    <a:pt x="1929" y="4"/>
                    <a:pt x="1915" y="10"/>
                  </a:cubicBezTo>
                  <a:cubicBezTo>
                    <a:pt x="1181" y="344"/>
                    <a:pt x="514" y="1144"/>
                    <a:pt x="47" y="1778"/>
                  </a:cubicBezTo>
                  <a:cubicBezTo>
                    <a:pt x="0" y="1825"/>
                    <a:pt x="36" y="1873"/>
                    <a:pt x="85" y="1873"/>
                  </a:cubicBezTo>
                  <a:cubicBezTo>
                    <a:pt x="105" y="1873"/>
                    <a:pt x="128" y="1865"/>
                    <a:pt x="147" y="1845"/>
                  </a:cubicBezTo>
                  <a:cubicBezTo>
                    <a:pt x="414" y="1511"/>
                    <a:pt x="714" y="1178"/>
                    <a:pt x="1048" y="844"/>
                  </a:cubicBezTo>
                  <a:cubicBezTo>
                    <a:pt x="1348" y="577"/>
                    <a:pt x="1682" y="344"/>
                    <a:pt x="1982" y="44"/>
                  </a:cubicBezTo>
                  <a:cubicBezTo>
                    <a:pt x="1982" y="44"/>
                    <a:pt x="1982" y="1"/>
                    <a:pt x="19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90" name="Google Shape;3469;p42"/>
            <p:cNvSpPr/>
            <p:nvPr/>
          </p:nvSpPr>
          <p:spPr>
            <a:xfrm>
              <a:off x="-1236225" y="3470675"/>
              <a:ext cx="52650" cy="49425"/>
            </a:xfrm>
            <a:custGeom>
              <a:avLst/>
              <a:ahLst/>
              <a:rect l="l" t="t" r="r" b="b"/>
              <a:pathLst>
                <a:path w="2106" h="1977" extrusionOk="0">
                  <a:moveTo>
                    <a:pt x="2050" y="0"/>
                  </a:moveTo>
                  <a:cubicBezTo>
                    <a:pt x="2038" y="0"/>
                    <a:pt x="2025" y="4"/>
                    <a:pt x="2015" y="14"/>
                  </a:cubicBezTo>
                  <a:cubicBezTo>
                    <a:pt x="1282" y="514"/>
                    <a:pt x="648" y="1215"/>
                    <a:pt x="47" y="1882"/>
                  </a:cubicBezTo>
                  <a:cubicBezTo>
                    <a:pt x="0" y="1929"/>
                    <a:pt x="36" y="1976"/>
                    <a:pt x="74" y="1976"/>
                  </a:cubicBezTo>
                  <a:cubicBezTo>
                    <a:pt x="89" y="1976"/>
                    <a:pt x="104" y="1968"/>
                    <a:pt x="114" y="1949"/>
                  </a:cubicBezTo>
                  <a:cubicBezTo>
                    <a:pt x="748" y="1315"/>
                    <a:pt x="1448" y="714"/>
                    <a:pt x="2082" y="47"/>
                  </a:cubicBezTo>
                  <a:cubicBezTo>
                    <a:pt x="2106" y="24"/>
                    <a:pt x="2079" y="0"/>
                    <a:pt x="20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91" name="Google Shape;3470;p42"/>
            <p:cNvSpPr/>
            <p:nvPr/>
          </p:nvSpPr>
          <p:spPr>
            <a:xfrm>
              <a:off x="-1243000" y="3460775"/>
              <a:ext cx="48675" cy="43325"/>
            </a:xfrm>
            <a:custGeom>
              <a:avLst/>
              <a:ahLst/>
              <a:rect l="l" t="t" r="r" b="b"/>
              <a:pathLst>
                <a:path w="1947" h="1733" extrusionOk="0">
                  <a:moveTo>
                    <a:pt x="1875" y="1"/>
                  </a:moveTo>
                  <a:cubicBezTo>
                    <a:pt x="1867" y="1"/>
                    <a:pt x="1859" y="3"/>
                    <a:pt x="1853" y="10"/>
                  </a:cubicBezTo>
                  <a:cubicBezTo>
                    <a:pt x="1186" y="377"/>
                    <a:pt x="585" y="1044"/>
                    <a:pt x="52" y="1611"/>
                  </a:cubicBezTo>
                  <a:cubicBezTo>
                    <a:pt x="0" y="1662"/>
                    <a:pt x="47" y="1733"/>
                    <a:pt x="102" y="1733"/>
                  </a:cubicBezTo>
                  <a:cubicBezTo>
                    <a:pt x="119" y="1733"/>
                    <a:pt x="136" y="1726"/>
                    <a:pt x="152" y="1711"/>
                  </a:cubicBezTo>
                  <a:cubicBezTo>
                    <a:pt x="719" y="1144"/>
                    <a:pt x="1386" y="677"/>
                    <a:pt x="1920" y="76"/>
                  </a:cubicBezTo>
                  <a:cubicBezTo>
                    <a:pt x="1947" y="49"/>
                    <a:pt x="1908" y="1"/>
                    <a:pt x="18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92" name="Google Shape;3471;p42"/>
            <p:cNvSpPr/>
            <p:nvPr/>
          </p:nvSpPr>
          <p:spPr>
            <a:xfrm>
              <a:off x="-1254675" y="3443500"/>
              <a:ext cx="61350" cy="53950"/>
            </a:xfrm>
            <a:custGeom>
              <a:avLst/>
              <a:ahLst/>
              <a:rect l="l" t="t" r="r" b="b"/>
              <a:pathLst>
                <a:path w="2454" h="2158" extrusionOk="0">
                  <a:moveTo>
                    <a:pt x="2353" y="0"/>
                  </a:moveTo>
                  <a:cubicBezTo>
                    <a:pt x="1886" y="200"/>
                    <a:pt x="1486" y="601"/>
                    <a:pt x="1119" y="934"/>
                  </a:cubicBezTo>
                  <a:cubicBezTo>
                    <a:pt x="752" y="1268"/>
                    <a:pt x="385" y="1635"/>
                    <a:pt x="52" y="2035"/>
                  </a:cubicBezTo>
                  <a:cubicBezTo>
                    <a:pt x="0" y="2086"/>
                    <a:pt x="67" y="2157"/>
                    <a:pt x="116" y="2157"/>
                  </a:cubicBezTo>
                  <a:cubicBezTo>
                    <a:pt x="131" y="2157"/>
                    <a:pt x="144" y="2151"/>
                    <a:pt x="152" y="2135"/>
                  </a:cubicBezTo>
                  <a:cubicBezTo>
                    <a:pt x="552" y="1735"/>
                    <a:pt x="919" y="1368"/>
                    <a:pt x="1319" y="1034"/>
                  </a:cubicBezTo>
                  <a:cubicBezTo>
                    <a:pt x="1686" y="701"/>
                    <a:pt x="2120" y="467"/>
                    <a:pt x="2420" y="100"/>
                  </a:cubicBezTo>
                  <a:cubicBezTo>
                    <a:pt x="2453" y="34"/>
                    <a:pt x="2387" y="0"/>
                    <a:pt x="23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93" name="Google Shape;3472;p42"/>
            <p:cNvSpPr/>
            <p:nvPr/>
          </p:nvSpPr>
          <p:spPr>
            <a:xfrm>
              <a:off x="-1256250" y="3425750"/>
              <a:ext cx="63600" cy="51575"/>
            </a:xfrm>
            <a:custGeom>
              <a:avLst/>
              <a:ahLst/>
              <a:rect l="l" t="t" r="r" b="b"/>
              <a:pathLst>
                <a:path w="2544" h="2063" extrusionOk="0">
                  <a:moveTo>
                    <a:pt x="2454" y="1"/>
                  </a:moveTo>
                  <a:cubicBezTo>
                    <a:pt x="2442" y="1"/>
                    <a:pt x="2429" y="3"/>
                    <a:pt x="2416" y="10"/>
                  </a:cubicBezTo>
                  <a:cubicBezTo>
                    <a:pt x="1582" y="510"/>
                    <a:pt x="848" y="1277"/>
                    <a:pt x="81" y="1911"/>
                  </a:cubicBezTo>
                  <a:cubicBezTo>
                    <a:pt x="0" y="1965"/>
                    <a:pt x="72" y="2063"/>
                    <a:pt x="138" y="2063"/>
                  </a:cubicBezTo>
                  <a:cubicBezTo>
                    <a:pt x="153" y="2063"/>
                    <a:pt x="169" y="2057"/>
                    <a:pt x="181" y="2044"/>
                  </a:cubicBezTo>
                  <a:cubicBezTo>
                    <a:pt x="948" y="1411"/>
                    <a:pt x="1849" y="844"/>
                    <a:pt x="2516" y="76"/>
                  </a:cubicBezTo>
                  <a:cubicBezTo>
                    <a:pt x="2543" y="49"/>
                    <a:pt x="2505" y="1"/>
                    <a:pt x="24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94" name="Google Shape;3473;p42"/>
            <p:cNvSpPr/>
            <p:nvPr/>
          </p:nvSpPr>
          <p:spPr>
            <a:xfrm>
              <a:off x="-1236400" y="3414925"/>
              <a:ext cx="43750" cy="35700"/>
            </a:xfrm>
            <a:custGeom>
              <a:avLst/>
              <a:ahLst/>
              <a:rect l="l" t="t" r="r" b="b"/>
              <a:pathLst>
                <a:path w="1750" h="1428" extrusionOk="0">
                  <a:moveTo>
                    <a:pt x="1658" y="0"/>
                  </a:moveTo>
                  <a:cubicBezTo>
                    <a:pt x="1647" y="0"/>
                    <a:pt x="1634" y="3"/>
                    <a:pt x="1622" y="9"/>
                  </a:cubicBezTo>
                  <a:cubicBezTo>
                    <a:pt x="1589" y="9"/>
                    <a:pt x="1555" y="42"/>
                    <a:pt x="1522" y="76"/>
                  </a:cubicBezTo>
                  <a:cubicBezTo>
                    <a:pt x="1489" y="76"/>
                    <a:pt x="1489" y="76"/>
                    <a:pt x="1455" y="109"/>
                  </a:cubicBezTo>
                  <a:cubicBezTo>
                    <a:pt x="955" y="409"/>
                    <a:pt x="521" y="876"/>
                    <a:pt x="54" y="1243"/>
                  </a:cubicBezTo>
                  <a:cubicBezTo>
                    <a:pt x="0" y="1325"/>
                    <a:pt x="56" y="1428"/>
                    <a:pt x="133" y="1428"/>
                  </a:cubicBezTo>
                  <a:cubicBezTo>
                    <a:pt x="150" y="1428"/>
                    <a:pt x="169" y="1423"/>
                    <a:pt x="188" y="1410"/>
                  </a:cubicBezTo>
                  <a:cubicBezTo>
                    <a:pt x="588" y="1076"/>
                    <a:pt x="1055" y="743"/>
                    <a:pt x="1455" y="376"/>
                  </a:cubicBezTo>
                  <a:cubicBezTo>
                    <a:pt x="1555" y="309"/>
                    <a:pt x="1622" y="243"/>
                    <a:pt x="1689" y="142"/>
                  </a:cubicBezTo>
                  <a:cubicBezTo>
                    <a:pt x="1722" y="142"/>
                    <a:pt x="1722" y="109"/>
                    <a:pt x="1722" y="109"/>
                  </a:cubicBezTo>
                  <a:cubicBezTo>
                    <a:pt x="1750" y="55"/>
                    <a:pt x="1710" y="0"/>
                    <a:pt x="16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95" name="Google Shape;3474;p42"/>
            <p:cNvSpPr/>
            <p:nvPr/>
          </p:nvSpPr>
          <p:spPr>
            <a:xfrm>
              <a:off x="-1772100" y="3150775"/>
              <a:ext cx="62575" cy="61750"/>
            </a:xfrm>
            <a:custGeom>
              <a:avLst/>
              <a:ahLst/>
              <a:rect l="l" t="t" r="r" b="b"/>
              <a:pathLst>
                <a:path w="2503" h="2470" extrusionOk="0">
                  <a:moveTo>
                    <a:pt x="67" y="1"/>
                  </a:moveTo>
                  <a:cubicBezTo>
                    <a:pt x="34" y="1"/>
                    <a:pt x="0" y="68"/>
                    <a:pt x="34" y="68"/>
                  </a:cubicBezTo>
                  <a:cubicBezTo>
                    <a:pt x="668" y="468"/>
                    <a:pt x="734" y="1202"/>
                    <a:pt x="1101" y="1769"/>
                  </a:cubicBezTo>
                  <a:cubicBezTo>
                    <a:pt x="1401" y="2202"/>
                    <a:pt x="1868" y="2436"/>
                    <a:pt x="2402" y="2469"/>
                  </a:cubicBezTo>
                  <a:cubicBezTo>
                    <a:pt x="2469" y="2469"/>
                    <a:pt x="2502" y="2369"/>
                    <a:pt x="2435" y="2336"/>
                  </a:cubicBezTo>
                  <a:cubicBezTo>
                    <a:pt x="1968" y="2202"/>
                    <a:pt x="1535" y="2102"/>
                    <a:pt x="1235" y="1635"/>
                  </a:cubicBezTo>
                  <a:cubicBezTo>
                    <a:pt x="1101" y="1402"/>
                    <a:pt x="1001" y="1168"/>
                    <a:pt x="901" y="901"/>
                  </a:cubicBezTo>
                  <a:cubicBezTo>
                    <a:pt x="701" y="468"/>
                    <a:pt x="501" y="168"/>
                    <a:pt x="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96" name="Google Shape;3475;p42"/>
            <p:cNvSpPr/>
            <p:nvPr/>
          </p:nvSpPr>
          <p:spPr>
            <a:xfrm>
              <a:off x="-1743500" y="2853550"/>
              <a:ext cx="48150" cy="107250"/>
            </a:xfrm>
            <a:custGeom>
              <a:avLst/>
              <a:ahLst/>
              <a:rect l="l" t="t" r="r" b="b"/>
              <a:pathLst>
                <a:path w="1926" h="4290" extrusionOk="0">
                  <a:moveTo>
                    <a:pt x="30" y="1"/>
                  </a:moveTo>
                  <a:cubicBezTo>
                    <a:pt x="10" y="1"/>
                    <a:pt x="0" y="24"/>
                    <a:pt x="24" y="48"/>
                  </a:cubicBezTo>
                  <a:cubicBezTo>
                    <a:pt x="591" y="748"/>
                    <a:pt x="824" y="1616"/>
                    <a:pt x="1091" y="2450"/>
                  </a:cubicBezTo>
                  <a:cubicBezTo>
                    <a:pt x="958" y="2116"/>
                    <a:pt x="791" y="1783"/>
                    <a:pt x="624" y="1449"/>
                  </a:cubicBezTo>
                  <a:cubicBezTo>
                    <a:pt x="624" y="1439"/>
                    <a:pt x="619" y="1435"/>
                    <a:pt x="611" y="1435"/>
                  </a:cubicBezTo>
                  <a:cubicBezTo>
                    <a:pt x="591" y="1435"/>
                    <a:pt x="558" y="1459"/>
                    <a:pt x="558" y="1482"/>
                  </a:cubicBezTo>
                  <a:cubicBezTo>
                    <a:pt x="958" y="2383"/>
                    <a:pt x="1158" y="3350"/>
                    <a:pt x="1525" y="4251"/>
                  </a:cubicBezTo>
                  <a:cubicBezTo>
                    <a:pt x="1525" y="4279"/>
                    <a:pt x="1537" y="4290"/>
                    <a:pt x="1551" y="4290"/>
                  </a:cubicBezTo>
                  <a:cubicBezTo>
                    <a:pt x="1569" y="4290"/>
                    <a:pt x="1592" y="4270"/>
                    <a:pt x="1592" y="4251"/>
                  </a:cubicBezTo>
                  <a:cubicBezTo>
                    <a:pt x="1558" y="3951"/>
                    <a:pt x="1492" y="3684"/>
                    <a:pt x="1425" y="3417"/>
                  </a:cubicBezTo>
                  <a:lnTo>
                    <a:pt x="1425" y="3417"/>
                  </a:lnTo>
                  <a:cubicBezTo>
                    <a:pt x="1558" y="3717"/>
                    <a:pt x="1692" y="3984"/>
                    <a:pt x="1859" y="4251"/>
                  </a:cubicBezTo>
                  <a:cubicBezTo>
                    <a:pt x="1868" y="4261"/>
                    <a:pt x="1878" y="4265"/>
                    <a:pt x="1887" y="4265"/>
                  </a:cubicBezTo>
                  <a:cubicBezTo>
                    <a:pt x="1909" y="4265"/>
                    <a:pt x="1925" y="4241"/>
                    <a:pt x="1925" y="4218"/>
                  </a:cubicBezTo>
                  <a:cubicBezTo>
                    <a:pt x="1358" y="2783"/>
                    <a:pt x="1091" y="1182"/>
                    <a:pt x="57" y="15"/>
                  </a:cubicBezTo>
                  <a:cubicBezTo>
                    <a:pt x="47" y="5"/>
                    <a:pt x="38" y="1"/>
                    <a:pt x="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97" name="Google Shape;3476;p42"/>
            <p:cNvSpPr/>
            <p:nvPr/>
          </p:nvSpPr>
          <p:spPr>
            <a:xfrm>
              <a:off x="-1660250" y="2785350"/>
              <a:ext cx="72475" cy="94275"/>
            </a:xfrm>
            <a:custGeom>
              <a:avLst/>
              <a:ahLst/>
              <a:rect l="l" t="t" r="r" b="b"/>
              <a:pathLst>
                <a:path w="2899" h="3771" extrusionOk="0">
                  <a:moveTo>
                    <a:pt x="70" y="1"/>
                  </a:moveTo>
                  <a:cubicBezTo>
                    <a:pt x="22" y="1"/>
                    <a:pt x="1" y="79"/>
                    <a:pt x="30" y="107"/>
                  </a:cubicBezTo>
                  <a:cubicBezTo>
                    <a:pt x="1397" y="975"/>
                    <a:pt x="2064" y="2342"/>
                    <a:pt x="2765" y="3743"/>
                  </a:cubicBezTo>
                  <a:cubicBezTo>
                    <a:pt x="2775" y="3763"/>
                    <a:pt x="2790" y="3771"/>
                    <a:pt x="2807" y="3771"/>
                  </a:cubicBezTo>
                  <a:cubicBezTo>
                    <a:pt x="2848" y="3771"/>
                    <a:pt x="2898" y="3724"/>
                    <a:pt x="2898" y="3677"/>
                  </a:cubicBezTo>
                  <a:cubicBezTo>
                    <a:pt x="2365" y="2209"/>
                    <a:pt x="1497" y="775"/>
                    <a:pt x="96" y="7"/>
                  </a:cubicBezTo>
                  <a:cubicBezTo>
                    <a:pt x="87" y="3"/>
                    <a:pt x="78" y="1"/>
                    <a:pt x="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98" name="Google Shape;3477;p42"/>
            <p:cNvSpPr/>
            <p:nvPr/>
          </p:nvSpPr>
          <p:spPr>
            <a:xfrm>
              <a:off x="-1722075" y="2762175"/>
              <a:ext cx="30900" cy="46575"/>
            </a:xfrm>
            <a:custGeom>
              <a:avLst/>
              <a:ahLst/>
              <a:rect l="l" t="t" r="r" b="b"/>
              <a:pathLst>
                <a:path w="1236" h="1863" extrusionOk="0">
                  <a:moveTo>
                    <a:pt x="1168" y="0"/>
                  </a:moveTo>
                  <a:cubicBezTo>
                    <a:pt x="434" y="134"/>
                    <a:pt x="1" y="1168"/>
                    <a:pt x="334" y="1802"/>
                  </a:cubicBezTo>
                  <a:cubicBezTo>
                    <a:pt x="362" y="1844"/>
                    <a:pt x="408" y="1862"/>
                    <a:pt x="449" y="1862"/>
                  </a:cubicBezTo>
                  <a:cubicBezTo>
                    <a:pt x="506" y="1862"/>
                    <a:pt x="554" y="1826"/>
                    <a:pt x="535" y="1768"/>
                  </a:cubicBezTo>
                  <a:cubicBezTo>
                    <a:pt x="301" y="1034"/>
                    <a:pt x="601" y="501"/>
                    <a:pt x="1202" y="100"/>
                  </a:cubicBezTo>
                  <a:cubicBezTo>
                    <a:pt x="1235" y="67"/>
                    <a:pt x="1202" y="0"/>
                    <a:pt x="11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099" name="Google Shape;3478;p42"/>
            <p:cNvSpPr/>
            <p:nvPr/>
          </p:nvSpPr>
          <p:spPr>
            <a:xfrm>
              <a:off x="-1706225" y="2767000"/>
              <a:ext cx="24200" cy="31475"/>
            </a:xfrm>
            <a:custGeom>
              <a:avLst/>
              <a:ahLst/>
              <a:rect l="l" t="t" r="r" b="b"/>
              <a:pathLst>
                <a:path w="968" h="1259" extrusionOk="0">
                  <a:moveTo>
                    <a:pt x="925" y="1"/>
                  </a:moveTo>
                  <a:cubicBezTo>
                    <a:pt x="919" y="1"/>
                    <a:pt x="911" y="3"/>
                    <a:pt x="901" y="7"/>
                  </a:cubicBezTo>
                  <a:cubicBezTo>
                    <a:pt x="368" y="108"/>
                    <a:pt x="1" y="708"/>
                    <a:pt x="1" y="1208"/>
                  </a:cubicBezTo>
                  <a:cubicBezTo>
                    <a:pt x="1" y="1242"/>
                    <a:pt x="26" y="1258"/>
                    <a:pt x="51" y="1258"/>
                  </a:cubicBezTo>
                  <a:cubicBezTo>
                    <a:pt x="76" y="1258"/>
                    <a:pt x="101" y="1242"/>
                    <a:pt x="101" y="1208"/>
                  </a:cubicBezTo>
                  <a:cubicBezTo>
                    <a:pt x="134" y="675"/>
                    <a:pt x="468" y="341"/>
                    <a:pt x="935" y="108"/>
                  </a:cubicBezTo>
                  <a:cubicBezTo>
                    <a:pt x="963" y="79"/>
                    <a:pt x="967" y="1"/>
                    <a:pt x="9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00" name="Google Shape;3479;p42"/>
            <p:cNvSpPr/>
            <p:nvPr/>
          </p:nvSpPr>
          <p:spPr>
            <a:xfrm>
              <a:off x="-1574450" y="2737900"/>
              <a:ext cx="69225" cy="212075"/>
            </a:xfrm>
            <a:custGeom>
              <a:avLst/>
              <a:ahLst/>
              <a:rect l="l" t="t" r="r" b="b"/>
              <a:pathLst>
                <a:path w="2769" h="8483" extrusionOk="0">
                  <a:moveTo>
                    <a:pt x="53" y="1"/>
                  </a:moveTo>
                  <a:cubicBezTo>
                    <a:pt x="26" y="1"/>
                    <a:pt x="0" y="29"/>
                    <a:pt x="0" y="71"/>
                  </a:cubicBezTo>
                  <a:cubicBezTo>
                    <a:pt x="534" y="1405"/>
                    <a:pt x="1201" y="2673"/>
                    <a:pt x="1768" y="3973"/>
                  </a:cubicBezTo>
                  <a:cubicBezTo>
                    <a:pt x="2468" y="5508"/>
                    <a:pt x="2402" y="6775"/>
                    <a:pt x="2001" y="8343"/>
                  </a:cubicBezTo>
                  <a:cubicBezTo>
                    <a:pt x="2001" y="8426"/>
                    <a:pt x="2052" y="8483"/>
                    <a:pt x="2107" y="8483"/>
                  </a:cubicBezTo>
                  <a:cubicBezTo>
                    <a:pt x="2141" y="8483"/>
                    <a:pt x="2176" y="8461"/>
                    <a:pt x="2202" y="8410"/>
                  </a:cubicBezTo>
                  <a:cubicBezTo>
                    <a:pt x="2769" y="7242"/>
                    <a:pt x="2735" y="5775"/>
                    <a:pt x="2268" y="4574"/>
                  </a:cubicBezTo>
                  <a:cubicBezTo>
                    <a:pt x="1701" y="3006"/>
                    <a:pt x="901" y="1472"/>
                    <a:pt x="100" y="37"/>
                  </a:cubicBezTo>
                  <a:cubicBezTo>
                    <a:pt x="87" y="12"/>
                    <a:pt x="70" y="1"/>
                    <a:pt x="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01" name="Google Shape;3480;p42"/>
            <p:cNvSpPr/>
            <p:nvPr/>
          </p:nvSpPr>
          <p:spPr>
            <a:xfrm>
              <a:off x="-1517450" y="2910525"/>
              <a:ext cx="15575" cy="42250"/>
            </a:xfrm>
            <a:custGeom>
              <a:avLst/>
              <a:ahLst/>
              <a:rect l="l" t="t" r="r" b="b"/>
              <a:pathLst>
                <a:path w="623" h="1690" extrusionOk="0">
                  <a:moveTo>
                    <a:pt x="547" y="1"/>
                  </a:moveTo>
                  <a:cubicBezTo>
                    <a:pt x="524" y="1"/>
                    <a:pt x="501" y="12"/>
                    <a:pt x="489" y="37"/>
                  </a:cubicBezTo>
                  <a:cubicBezTo>
                    <a:pt x="389" y="571"/>
                    <a:pt x="188" y="1071"/>
                    <a:pt x="22" y="1605"/>
                  </a:cubicBezTo>
                  <a:cubicBezTo>
                    <a:pt x="1" y="1647"/>
                    <a:pt x="33" y="1689"/>
                    <a:pt x="68" y="1689"/>
                  </a:cubicBezTo>
                  <a:cubicBezTo>
                    <a:pt x="88" y="1689"/>
                    <a:pt x="110" y="1675"/>
                    <a:pt x="122" y="1638"/>
                  </a:cubicBezTo>
                  <a:cubicBezTo>
                    <a:pt x="422" y="1171"/>
                    <a:pt x="555" y="604"/>
                    <a:pt x="622" y="71"/>
                  </a:cubicBezTo>
                  <a:cubicBezTo>
                    <a:pt x="622" y="29"/>
                    <a:pt x="584" y="1"/>
                    <a:pt x="5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02" name="Google Shape;3481;p42"/>
            <p:cNvSpPr/>
            <p:nvPr/>
          </p:nvSpPr>
          <p:spPr>
            <a:xfrm>
              <a:off x="-1444125" y="2979500"/>
              <a:ext cx="30625" cy="106475"/>
            </a:xfrm>
            <a:custGeom>
              <a:avLst/>
              <a:ahLst/>
              <a:rect l="l" t="t" r="r" b="b"/>
              <a:pathLst>
                <a:path w="1225" h="4259" extrusionOk="0">
                  <a:moveTo>
                    <a:pt x="125" y="0"/>
                  </a:moveTo>
                  <a:cubicBezTo>
                    <a:pt x="93" y="0"/>
                    <a:pt x="57" y="31"/>
                    <a:pt x="57" y="80"/>
                  </a:cubicBezTo>
                  <a:cubicBezTo>
                    <a:pt x="725" y="1415"/>
                    <a:pt x="891" y="2849"/>
                    <a:pt x="24" y="4150"/>
                  </a:cubicBezTo>
                  <a:cubicBezTo>
                    <a:pt x="1" y="4196"/>
                    <a:pt x="42" y="4259"/>
                    <a:pt x="92" y="4259"/>
                  </a:cubicBezTo>
                  <a:cubicBezTo>
                    <a:pt x="114" y="4259"/>
                    <a:pt x="137" y="4247"/>
                    <a:pt x="158" y="4217"/>
                  </a:cubicBezTo>
                  <a:cubicBezTo>
                    <a:pt x="1058" y="3049"/>
                    <a:pt x="1225" y="1181"/>
                    <a:pt x="158" y="14"/>
                  </a:cubicBezTo>
                  <a:cubicBezTo>
                    <a:pt x="149" y="5"/>
                    <a:pt x="137" y="0"/>
                    <a:pt x="1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03" name="Google Shape;3482;p42"/>
            <p:cNvSpPr/>
            <p:nvPr/>
          </p:nvSpPr>
          <p:spPr>
            <a:xfrm>
              <a:off x="-1459175" y="2984275"/>
              <a:ext cx="24000" cy="65125"/>
            </a:xfrm>
            <a:custGeom>
              <a:avLst/>
              <a:ahLst/>
              <a:rect l="l" t="t" r="r" b="b"/>
              <a:pathLst>
                <a:path w="960" h="2605" extrusionOk="0">
                  <a:moveTo>
                    <a:pt x="64" y="0"/>
                  </a:moveTo>
                  <a:cubicBezTo>
                    <a:pt x="33" y="0"/>
                    <a:pt x="0" y="64"/>
                    <a:pt x="26" y="89"/>
                  </a:cubicBezTo>
                  <a:cubicBezTo>
                    <a:pt x="593" y="790"/>
                    <a:pt x="826" y="1691"/>
                    <a:pt x="426" y="2525"/>
                  </a:cubicBezTo>
                  <a:cubicBezTo>
                    <a:pt x="402" y="2573"/>
                    <a:pt x="449" y="2604"/>
                    <a:pt x="476" y="2604"/>
                  </a:cubicBezTo>
                  <a:cubicBezTo>
                    <a:pt x="486" y="2604"/>
                    <a:pt x="493" y="2600"/>
                    <a:pt x="493" y="2591"/>
                  </a:cubicBezTo>
                  <a:cubicBezTo>
                    <a:pt x="960" y="1757"/>
                    <a:pt x="893" y="623"/>
                    <a:pt x="92" y="23"/>
                  </a:cubicBezTo>
                  <a:cubicBezTo>
                    <a:pt x="84" y="7"/>
                    <a:pt x="74" y="0"/>
                    <a:pt x="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04" name="Google Shape;3483;p42"/>
            <p:cNvSpPr/>
            <p:nvPr/>
          </p:nvSpPr>
          <p:spPr>
            <a:xfrm>
              <a:off x="-1360975" y="3371350"/>
              <a:ext cx="20875" cy="66400"/>
            </a:xfrm>
            <a:custGeom>
              <a:avLst/>
              <a:ahLst/>
              <a:rect l="l" t="t" r="r" b="b"/>
              <a:pathLst>
                <a:path w="835" h="2656" extrusionOk="0">
                  <a:moveTo>
                    <a:pt x="55" y="1"/>
                  </a:moveTo>
                  <a:cubicBezTo>
                    <a:pt x="26" y="1"/>
                    <a:pt x="0" y="17"/>
                    <a:pt x="0" y="51"/>
                  </a:cubicBezTo>
                  <a:cubicBezTo>
                    <a:pt x="167" y="918"/>
                    <a:pt x="334" y="1852"/>
                    <a:pt x="701" y="2619"/>
                  </a:cubicBezTo>
                  <a:cubicBezTo>
                    <a:pt x="714" y="2645"/>
                    <a:pt x="736" y="2656"/>
                    <a:pt x="759" y="2656"/>
                  </a:cubicBezTo>
                  <a:cubicBezTo>
                    <a:pt x="796" y="2656"/>
                    <a:pt x="834" y="2627"/>
                    <a:pt x="834" y="2586"/>
                  </a:cubicBezTo>
                  <a:cubicBezTo>
                    <a:pt x="634" y="1719"/>
                    <a:pt x="334" y="885"/>
                    <a:pt x="134" y="51"/>
                  </a:cubicBezTo>
                  <a:cubicBezTo>
                    <a:pt x="117" y="17"/>
                    <a:pt x="84" y="1"/>
                    <a:pt x="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05" name="Google Shape;3484;p42"/>
            <p:cNvSpPr/>
            <p:nvPr/>
          </p:nvSpPr>
          <p:spPr>
            <a:xfrm>
              <a:off x="-1358075" y="3462950"/>
              <a:ext cx="24650" cy="24600"/>
            </a:xfrm>
            <a:custGeom>
              <a:avLst/>
              <a:ahLst/>
              <a:rect l="l" t="t" r="r" b="b"/>
              <a:pathLst>
                <a:path w="986" h="984" extrusionOk="0">
                  <a:moveTo>
                    <a:pt x="102" y="1"/>
                  </a:moveTo>
                  <a:cubicBezTo>
                    <a:pt x="47" y="1"/>
                    <a:pt x="0" y="72"/>
                    <a:pt x="51" y="123"/>
                  </a:cubicBezTo>
                  <a:cubicBezTo>
                    <a:pt x="318" y="390"/>
                    <a:pt x="518" y="757"/>
                    <a:pt x="852" y="957"/>
                  </a:cubicBezTo>
                  <a:cubicBezTo>
                    <a:pt x="870" y="975"/>
                    <a:pt x="889" y="984"/>
                    <a:pt x="906" y="984"/>
                  </a:cubicBezTo>
                  <a:cubicBezTo>
                    <a:pt x="951" y="984"/>
                    <a:pt x="985" y="929"/>
                    <a:pt x="985" y="857"/>
                  </a:cubicBezTo>
                  <a:cubicBezTo>
                    <a:pt x="818" y="523"/>
                    <a:pt x="418" y="256"/>
                    <a:pt x="151" y="23"/>
                  </a:cubicBezTo>
                  <a:cubicBezTo>
                    <a:pt x="136" y="7"/>
                    <a:pt x="119" y="1"/>
                    <a:pt x="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06" name="Google Shape;3485;p42"/>
            <p:cNvSpPr/>
            <p:nvPr/>
          </p:nvSpPr>
          <p:spPr>
            <a:xfrm>
              <a:off x="-1394775" y="3527100"/>
              <a:ext cx="48000" cy="12875"/>
            </a:xfrm>
            <a:custGeom>
              <a:avLst/>
              <a:ahLst/>
              <a:rect l="l" t="t" r="r" b="b"/>
              <a:pathLst>
                <a:path w="1920" h="515" extrusionOk="0">
                  <a:moveTo>
                    <a:pt x="997" y="1"/>
                  </a:moveTo>
                  <a:cubicBezTo>
                    <a:pt x="636" y="1"/>
                    <a:pt x="292" y="114"/>
                    <a:pt x="52" y="392"/>
                  </a:cubicBezTo>
                  <a:cubicBezTo>
                    <a:pt x="0" y="443"/>
                    <a:pt x="47" y="514"/>
                    <a:pt x="102" y="514"/>
                  </a:cubicBezTo>
                  <a:cubicBezTo>
                    <a:pt x="119" y="514"/>
                    <a:pt x="136" y="508"/>
                    <a:pt x="152" y="492"/>
                  </a:cubicBezTo>
                  <a:cubicBezTo>
                    <a:pt x="379" y="296"/>
                    <a:pt x="619" y="236"/>
                    <a:pt x="867" y="236"/>
                  </a:cubicBezTo>
                  <a:cubicBezTo>
                    <a:pt x="1166" y="236"/>
                    <a:pt x="1476" y="322"/>
                    <a:pt x="1786" y="359"/>
                  </a:cubicBezTo>
                  <a:cubicBezTo>
                    <a:pt x="1886" y="359"/>
                    <a:pt x="1920" y="225"/>
                    <a:pt x="1853" y="192"/>
                  </a:cubicBezTo>
                  <a:cubicBezTo>
                    <a:pt x="1586" y="73"/>
                    <a:pt x="1286" y="1"/>
                    <a:pt x="9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07" name="Google Shape;3486;p42"/>
            <p:cNvSpPr/>
            <p:nvPr/>
          </p:nvSpPr>
          <p:spPr>
            <a:xfrm>
              <a:off x="-1667575" y="3056425"/>
              <a:ext cx="113750" cy="88900"/>
            </a:xfrm>
            <a:custGeom>
              <a:avLst/>
              <a:ahLst/>
              <a:rect l="l" t="t" r="r" b="b"/>
              <a:pathLst>
                <a:path w="4550" h="3556" extrusionOk="0">
                  <a:moveTo>
                    <a:pt x="92" y="0"/>
                  </a:moveTo>
                  <a:cubicBezTo>
                    <a:pt x="17" y="0"/>
                    <a:pt x="0" y="109"/>
                    <a:pt x="89" y="139"/>
                  </a:cubicBezTo>
                  <a:cubicBezTo>
                    <a:pt x="1857" y="673"/>
                    <a:pt x="3225" y="2240"/>
                    <a:pt x="4459" y="3541"/>
                  </a:cubicBezTo>
                  <a:cubicBezTo>
                    <a:pt x="4469" y="3551"/>
                    <a:pt x="4481" y="3555"/>
                    <a:pt x="4493" y="3555"/>
                  </a:cubicBezTo>
                  <a:cubicBezTo>
                    <a:pt x="4523" y="3555"/>
                    <a:pt x="4549" y="3532"/>
                    <a:pt x="4526" y="3508"/>
                  </a:cubicBezTo>
                  <a:cubicBezTo>
                    <a:pt x="4025" y="2674"/>
                    <a:pt x="3258" y="1940"/>
                    <a:pt x="2491" y="1340"/>
                  </a:cubicBezTo>
                  <a:cubicBezTo>
                    <a:pt x="1790" y="773"/>
                    <a:pt x="990" y="139"/>
                    <a:pt x="122" y="5"/>
                  </a:cubicBezTo>
                  <a:cubicBezTo>
                    <a:pt x="112" y="2"/>
                    <a:pt x="101" y="0"/>
                    <a:pt x="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08" name="Google Shape;3487;p42"/>
            <p:cNvSpPr/>
            <p:nvPr/>
          </p:nvSpPr>
          <p:spPr>
            <a:xfrm>
              <a:off x="-1643975" y="3092850"/>
              <a:ext cx="71875" cy="57350"/>
            </a:xfrm>
            <a:custGeom>
              <a:avLst/>
              <a:ahLst/>
              <a:rect l="l" t="t" r="r" b="b"/>
              <a:pathLst>
                <a:path w="2875" h="2294" extrusionOk="0">
                  <a:moveTo>
                    <a:pt x="120" y="1"/>
                  </a:moveTo>
                  <a:cubicBezTo>
                    <a:pt x="29" y="1"/>
                    <a:pt x="1" y="127"/>
                    <a:pt x="112" y="183"/>
                  </a:cubicBezTo>
                  <a:cubicBezTo>
                    <a:pt x="1147" y="717"/>
                    <a:pt x="1914" y="1517"/>
                    <a:pt x="2748" y="2284"/>
                  </a:cubicBezTo>
                  <a:cubicBezTo>
                    <a:pt x="2760" y="2291"/>
                    <a:pt x="2773" y="2294"/>
                    <a:pt x="2785" y="2294"/>
                  </a:cubicBezTo>
                  <a:cubicBezTo>
                    <a:pt x="2836" y="2294"/>
                    <a:pt x="2875" y="2245"/>
                    <a:pt x="2848" y="2218"/>
                  </a:cubicBezTo>
                  <a:cubicBezTo>
                    <a:pt x="2281" y="1184"/>
                    <a:pt x="1213" y="517"/>
                    <a:pt x="179" y="16"/>
                  </a:cubicBezTo>
                  <a:cubicBezTo>
                    <a:pt x="158" y="5"/>
                    <a:pt x="138" y="1"/>
                    <a:pt x="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09" name="Google Shape;3488;p42"/>
            <p:cNvSpPr/>
            <p:nvPr/>
          </p:nvSpPr>
          <p:spPr>
            <a:xfrm>
              <a:off x="-2033950" y="3294925"/>
              <a:ext cx="147625" cy="86875"/>
            </a:xfrm>
            <a:custGeom>
              <a:avLst/>
              <a:ahLst/>
              <a:rect l="l" t="t" r="r" b="b"/>
              <a:pathLst>
                <a:path w="5905" h="3475" extrusionOk="0">
                  <a:moveTo>
                    <a:pt x="3094" y="1"/>
                  </a:moveTo>
                  <a:cubicBezTo>
                    <a:pt x="2387" y="1"/>
                    <a:pt x="1456" y="420"/>
                    <a:pt x="968" y="773"/>
                  </a:cubicBezTo>
                  <a:cubicBezTo>
                    <a:pt x="367" y="1206"/>
                    <a:pt x="0" y="2074"/>
                    <a:pt x="434" y="2741"/>
                  </a:cubicBezTo>
                  <a:cubicBezTo>
                    <a:pt x="901" y="3408"/>
                    <a:pt x="1935" y="3475"/>
                    <a:pt x="2669" y="3475"/>
                  </a:cubicBezTo>
                  <a:cubicBezTo>
                    <a:pt x="3169" y="3475"/>
                    <a:pt x="3670" y="3408"/>
                    <a:pt x="4170" y="3375"/>
                  </a:cubicBezTo>
                  <a:cubicBezTo>
                    <a:pt x="4295" y="3366"/>
                    <a:pt x="4422" y="3364"/>
                    <a:pt x="4550" y="3364"/>
                  </a:cubicBezTo>
                  <a:cubicBezTo>
                    <a:pt x="4679" y="3364"/>
                    <a:pt x="4808" y="3366"/>
                    <a:pt x="4937" y="3366"/>
                  </a:cubicBezTo>
                  <a:cubicBezTo>
                    <a:pt x="5196" y="3366"/>
                    <a:pt x="5454" y="3358"/>
                    <a:pt x="5704" y="3308"/>
                  </a:cubicBezTo>
                  <a:cubicBezTo>
                    <a:pt x="5838" y="3275"/>
                    <a:pt x="5904" y="3041"/>
                    <a:pt x="5738" y="2974"/>
                  </a:cubicBezTo>
                  <a:cubicBezTo>
                    <a:pt x="5397" y="2810"/>
                    <a:pt x="5016" y="2757"/>
                    <a:pt x="4620" y="2757"/>
                  </a:cubicBezTo>
                  <a:cubicBezTo>
                    <a:pt x="3921" y="2757"/>
                    <a:pt x="3172" y="2921"/>
                    <a:pt x="2504" y="2921"/>
                  </a:cubicBezTo>
                  <a:cubicBezTo>
                    <a:pt x="2401" y="2921"/>
                    <a:pt x="2300" y="2917"/>
                    <a:pt x="2202" y="2908"/>
                  </a:cubicBezTo>
                  <a:cubicBezTo>
                    <a:pt x="1601" y="2874"/>
                    <a:pt x="601" y="2774"/>
                    <a:pt x="801" y="1807"/>
                  </a:cubicBezTo>
                  <a:cubicBezTo>
                    <a:pt x="934" y="1173"/>
                    <a:pt x="1668" y="906"/>
                    <a:pt x="2168" y="739"/>
                  </a:cubicBezTo>
                  <a:cubicBezTo>
                    <a:pt x="2669" y="573"/>
                    <a:pt x="3236" y="539"/>
                    <a:pt x="3569" y="106"/>
                  </a:cubicBezTo>
                  <a:cubicBezTo>
                    <a:pt x="3569" y="106"/>
                    <a:pt x="3569" y="72"/>
                    <a:pt x="3536" y="72"/>
                  </a:cubicBezTo>
                  <a:cubicBezTo>
                    <a:pt x="3406" y="23"/>
                    <a:pt x="3256" y="1"/>
                    <a:pt x="30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10" name="Google Shape;3489;p42"/>
            <p:cNvSpPr/>
            <p:nvPr/>
          </p:nvSpPr>
          <p:spPr>
            <a:xfrm>
              <a:off x="-1965575" y="3387750"/>
              <a:ext cx="169325" cy="120000"/>
            </a:xfrm>
            <a:custGeom>
              <a:avLst/>
              <a:ahLst/>
              <a:rect l="l" t="t" r="r" b="b"/>
              <a:pathLst>
                <a:path w="6773" h="4800" extrusionOk="0">
                  <a:moveTo>
                    <a:pt x="2799" y="1"/>
                  </a:moveTo>
                  <a:cubicBezTo>
                    <a:pt x="2778" y="1"/>
                    <a:pt x="2755" y="9"/>
                    <a:pt x="2736" y="29"/>
                  </a:cubicBezTo>
                  <a:cubicBezTo>
                    <a:pt x="2269" y="429"/>
                    <a:pt x="1902" y="963"/>
                    <a:pt x="1435" y="1396"/>
                  </a:cubicBezTo>
                  <a:cubicBezTo>
                    <a:pt x="1035" y="1730"/>
                    <a:pt x="568" y="2063"/>
                    <a:pt x="334" y="2564"/>
                  </a:cubicBezTo>
                  <a:cubicBezTo>
                    <a:pt x="1" y="3331"/>
                    <a:pt x="334" y="4031"/>
                    <a:pt x="1068" y="4432"/>
                  </a:cubicBezTo>
                  <a:cubicBezTo>
                    <a:pt x="1501" y="4668"/>
                    <a:pt x="2049" y="4799"/>
                    <a:pt x="2597" y="4799"/>
                  </a:cubicBezTo>
                  <a:cubicBezTo>
                    <a:pt x="2979" y="4799"/>
                    <a:pt x="3361" y="4735"/>
                    <a:pt x="3703" y="4599"/>
                  </a:cubicBezTo>
                  <a:cubicBezTo>
                    <a:pt x="4204" y="4398"/>
                    <a:pt x="4604" y="3998"/>
                    <a:pt x="5004" y="3598"/>
                  </a:cubicBezTo>
                  <a:cubicBezTo>
                    <a:pt x="5504" y="3131"/>
                    <a:pt x="6005" y="2731"/>
                    <a:pt x="6605" y="2397"/>
                  </a:cubicBezTo>
                  <a:cubicBezTo>
                    <a:pt x="6772" y="2297"/>
                    <a:pt x="6705" y="2030"/>
                    <a:pt x="6505" y="2030"/>
                  </a:cubicBezTo>
                  <a:cubicBezTo>
                    <a:pt x="5871" y="2030"/>
                    <a:pt x="5438" y="2397"/>
                    <a:pt x="5004" y="2831"/>
                  </a:cubicBezTo>
                  <a:cubicBezTo>
                    <a:pt x="4251" y="3521"/>
                    <a:pt x="3616" y="4240"/>
                    <a:pt x="2544" y="4240"/>
                  </a:cubicBezTo>
                  <a:cubicBezTo>
                    <a:pt x="2477" y="4240"/>
                    <a:pt x="2407" y="4238"/>
                    <a:pt x="2336" y="4232"/>
                  </a:cubicBezTo>
                  <a:cubicBezTo>
                    <a:pt x="1735" y="4165"/>
                    <a:pt x="601" y="3898"/>
                    <a:pt x="734" y="2997"/>
                  </a:cubicBezTo>
                  <a:cubicBezTo>
                    <a:pt x="834" y="2497"/>
                    <a:pt x="1335" y="2130"/>
                    <a:pt x="1668" y="1830"/>
                  </a:cubicBezTo>
                  <a:cubicBezTo>
                    <a:pt x="2169" y="1363"/>
                    <a:pt x="2736" y="796"/>
                    <a:pt x="2869" y="95"/>
                  </a:cubicBezTo>
                  <a:cubicBezTo>
                    <a:pt x="2893" y="48"/>
                    <a:pt x="2850" y="1"/>
                    <a:pt x="27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1" name="Google Shape;3490;p42"/>
          <p:cNvGrpSpPr/>
          <p:nvPr/>
        </p:nvGrpSpPr>
        <p:grpSpPr>
          <a:xfrm rot="664727">
            <a:off x="3868258" y="3341920"/>
            <a:ext cx="465298" cy="1470680"/>
            <a:chOff x="4895550" y="2860525"/>
            <a:chExt cx="725150" cy="2292000"/>
          </a:xfrm>
        </p:grpSpPr>
        <p:sp>
          <p:nvSpPr>
            <p:cNvPr id="1049111" name="Google Shape;3491;p42"/>
            <p:cNvSpPr/>
            <p:nvPr/>
          </p:nvSpPr>
          <p:spPr>
            <a:xfrm>
              <a:off x="5267225" y="2860525"/>
              <a:ext cx="185250" cy="840525"/>
            </a:xfrm>
            <a:custGeom>
              <a:avLst/>
              <a:ahLst/>
              <a:rect l="l" t="t" r="r" b="b"/>
              <a:pathLst>
                <a:path w="7410" h="33621" extrusionOk="0">
                  <a:moveTo>
                    <a:pt x="2940" y="0"/>
                  </a:moveTo>
                  <a:cubicBezTo>
                    <a:pt x="2187" y="6827"/>
                    <a:pt x="1434" y="13677"/>
                    <a:pt x="680" y="20503"/>
                  </a:cubicBezTo>
                  <a:cubicBezTo>
                    <a:pt x="462" y="22349"/>
                    <a:pt x="268" y="24196"/>
                    <a:pt x="268" y="26042"/>
                  </a:cubicBezTo>
                  <a:cubicBezTo>
                    <a:pt x="268" y="28617"/>
                    <a:pt x="0" y="31556"/>
                    <a:pt x="1409" y="33621"/>
                  </a:cubicBezTo>
                  <a:cubicBezTo>
                    <a:pt x="4494" y="29977"/>
                    <a:pt x="4324" y="25143"/>
                    <a:pt x="5272" y="20455"/>
                  </a:cubicBezTo>
                  <a:cubicBezTo>
                    <a:pt x="5976" y="17078"/>
                    <a:pt x="7409" y="13774"/>
                    <a:pt x="7264" y="10325"/>
                  </a:cubicBezTo>
                  <a:cubicBezTo>
                    <a:pt x="7094" y="6584"/>
                    <a:pt x="4883" y="3207"/>
                    <a:pt x="294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12" name="Google Shape;3492;p42"/>
            <p:cNvSpPr/>
            <p:nvPr/>
          </p:nvSpPr>
          <p:spPr>
            <a:xfrm>
              <a:off x="5083200" y="2914575"/>
              <a:ext cx="201650" cy="748825"/>
            </a:xfrm>
            <a:custGeom>
              <a:avLst/>
              <a:ahLst/>
              <a:rect l="l" t="t" r="r" b="b"/>
              <a:pathLst>
                <a:path w="8066" h="29953" extrusionOk="0">
                  <a:moveTo>
                    <a:pt x="1" y="0"/>
                  </a:moveTo>
                  <a:lnTo>
                    <a:pt x="1" y="0"/>
                  </a:lnTo>
                  <a:cubicBezTo>
                    <a:pt x="317" y="2333"/>
                    <a:pt x="632" y="4665"/>
                    <a:pt x="948" y="6997"/>
                  </a:cubicBezTo>
                  <a:cubicBezTo>
                    <a:pt x="1361" y="10130"/>
                    <a:pt x="1798" y="13264"/>
                    <a:pt x="2381" y="16373"/>
                  </a:cubicBezTo>
                  <a:cubicBezTo>
                    <a:pt x="2746" y="18341"/>
                    <a:pt x="3159" y="20285"/>
                    <a:pt x="3645" y="22204"/>
                  </a:cubicBezTo>
                  <a:cubicBezTo>
                    <a:pt x="4398" y="25264"/>
                    <a:pt x="5564" y="28009"/>
                    <a:pt x="8066" y="29953"/>
                  </a:cubicBezTo>
                  <a:cubicBezTo>
                    <a:pt x="6997" y="25872"/>
                    <a:pt x="7094" y="22349"/>
                    <a:pt x="6803" y="18147"/>
                  </a:cubicBezTo>
                  <a:cubicBezTo>
                    <a:pt x="6705" y="16446"/>
                    <a:pt x="6705" y="14722"/>
                    <a:pt x="6463" y="13045"/>
                  </a:cubicBezTo>
                  <a:cubicBezTo>
                    <a:pt x="5734" y="8066"/>
                    <a:pt x="2819" y="4130"/>
                    <a:pt x="1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13" name="Google Shape;3493;p42"/>
            <p:cNvSpPr/>
            <p:nvPr/>
          </p:nvSpPr>
          <p:spPr>
            <a:xfrm>
              <a:off x="5125100" y="3617475"/>
              <a:ext cx="171125" cy="370850"/>
            </a:xfrm>
            <a:custGeom>
              <a:avLst/>
              <a:ahLst/>
              <a:rect l="l" t="t" r="r" b="b"/>
              <a:pathLst>
                <a:path w="6845" h="14834" extrusionOk="0">
                  <a:moveTo>
                    <a:pt x="1724" y="0"/>
                  </a:moveTo>
                  <a:cubicBezTo>
                    <a:pt x="1653" y="0"/>
                    <a:pt x="1578" y="6"/>
                    <a:pt x="1507" y="15"/>
                  </a:cubicBezTo>
                  <a:cubicBezTo>
                    <a:pt x="973" y="88"/>
                    <a:pt x="560" y="476"/>
                    <a:pt x="414" y="987"/>
                  </a:cubicBezTo>
                  <a:cubicBezTo>
                    <a:pt x="50" y="2055"/>
                    <a:pt x="1" y="3246"/>
                    <a:pt x="171" y="4388"/>
                  </a:cubicBezTo>
                  <a:cubicBezTo>
                    <a:pt x="341" y="5796"/>
                    <a:pt x="803" y="7133"/>
                    <a:pt x="1313" y="8469"/>
                  </a:cubicBezTo>
                  <a:cubicBezTo>
                    <a:pt x="1847" y="9878"/>
                    <a:pt x="3256" y="10631"/>
                    <a:pt x="4301" y="11724"/>
                  </a:cubicBezTo>
                  <a:cubicBezTo>
                    <a:pt x="5199" y="12623"/>
                    <a:pt x="6171" y="13789"/>
                    <a:pt x="6754" y="14833"/>
                  </a:cubicBezTo>
                  <a:cubicBezTo>
                    <a:pt x="6730" y="12598"/>
                    <a:pt x="6608" y="9926"/>
                    <a:pt x="6827" y="7521"/>
                  </a:cubicBezTo>
                  <a:cubicBezTo>
                    <a:pt x="6844" y="7453"/>
                    <a:pt x="6825" y="7384"/>
                    <a:pt x="6786" y="7384"/>
                  </a:cubicBezTo>
                  <a:cubicBezTo>
                    <a:pt x="6770" y="7384"/>
                    <a:pt x="6751" y="7396"/>
                    <a:pt x="6730" y="7424"/>
                  </a:cubicBezTo>
                  <a:cubicBezTo>
                    <a:pt x="5831" y="4849"/>
                    <a:pt x="4374" y="2468"/>
                    <a:pt x="2527" y="476"/>
                  </a:cubicBezTo>
                  <a:cubicBezTo>
                    <a:pt x="2382" y="306"/>
                    <a:pt x="2236" y="161"/>
                    <a:pt x="2041" y="64"/>
                  </a:cubicBezTo>
                  <a:cubicBezTo>
                    <a:pt x="1964" y="17"/>
                    <a:pt x="1848" y="0"/>
                    <a:pt x="1724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14" name="Google Shape;3494;p42"/>
            <p:cNvSpPr/>
            <p:nvPr/>
          </p:nvSpPr>
          <p:spPr>
            <a:xfrm>
              <a:off x="5130575" y="3661550"/>
              <a:ext cx="78975" cy="29175"/>
            </a:xfrm>
            <a:custGeom>
              <a:avLst/>
              <a:ahLst/>
              <a:rect l="l" t="t" r="r" b="b"/>
              <a:pathLst>
                <a:path w="3159" h="1167" fill="none" extrusionOk="0">
                  <a:moveTo>
                    <a:pt x="1" y="1167"/>
                  </a:moveTo>
                  <a:cubicBezTo>
                    <a:pt x="1094" y="948"/>
                    <a:pt x="3159" y="1"/>
                    <a:pt x="3159" y="1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15" name="Google Shape;3495;p42"/>
            <p:cNvSpPr/>
            <p:nvPr/>
          </p:nvSpPr>
          <p:spPr>
            <a:xfrm>
              <a:off x="5134225" y="3698600"/>
              <a:ext cx="102650" cy="43150"/>
            </a:xfrm>
            <a:custGeom>
              <a:avLst/>
              <a:ahLst/>
              <a:rect l="l" t="t" r="r" b="b"/>
              <a:pathLst>
                <a:path w="4106" h="1726" fill="none" extrusionOk="0">
                  <a:moveTo>
                    <a:pt x="0" y="1726"/>
                  </a:moveTo>
                  <a:cubicBezTo>
                    <a:pt x="0" y="1726"/>
                    <a:pt x="559" y="1531"/>
                    <a:pt x="899" y="1385"/>
                  </a:cubicBezTo>
                  <a:cubicBezTo>
                    <a:pt x="1968" y="924"/>
                    <a:pt x="3037" y="462"/>
                    <a:pt x="4106" y="1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16" name="Google Shape;3496;p42"/>
            <p:cNvSpPr/>
            <p:nvPr/>
          </p:nvSpPr>
          <p:spPr>
            <a:xfrm>
              <a:off x="5146975" y="3738700"/>
              <a:ext cx="115400" cy="52850"/>
            </a:xfrm>
            <a:custGeom>
              <a:avLst/>
              <a:ahLst/>
              <a:rect l="l" t="t" r="r" b="b"/>
              <a:pathLst>
                <a:path w="4616" h="2114" fill="none" extrusionOk="0">
                  <a:moveTo>
                    <a:pt x="0" y="2114"/>
                  </a:moveTo>
                  <a:lnTo>
                    <a:pt x="4616" y="0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17" name="Google Shape;3497;p42"/>
            <p:cNvSpPr/>
            <p:nvPr/>
          </p:nvSpPr>
          <p:spPr>
            <a:xfrm>
              <a:off x="5162150" y="3786050"/>
              <a:ext cx="122100" cy="49225"/>
            </a:xfrm>
            <a:custGeom>
              <a:avLst/>
              <a:ahLst/>
              <a:rect l="l" t="t" r="r" b="b"/>
              <a:pathLst>
                <a:path w="4884" h="1969" fill="none" extrusionOk="0">
                  <a:moveTo>
                    <a:pt x="1" y="1969"/>
                  </a:moveTo>
                  <a:cubicBezTo>
                    <a:pt x="1555" y="1458"/>
                    <a:pt x="3426" y="730"/>
                    <a:pt x="4883" y="1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18" name="Google Shape;3498;p42"/>
            <p:cNvSpPr/>
            <p:nvPr/>
          </p:nvSpPr>
          <p:spPr>
            <a:xfrm>
              <a:off x="5195550" y="3837675"/>
              <a:ext cx="86275" cy="34050"/>
            </a:xfrm>
            <a:custGeom>
              <a:avLst/>
              <a:ahLst/>
              <a:rect l="l" t="t" r="r" b="b"/>
              <a:pathLst>
                <a:path w="3451" h="1362" fill="none" extrusionOk="0">
                  <a:moveTo>
                    <a:pt x="1" y="1361"/>
                  </a:moveTo>
                  <a:cubicBezTo>
                    <a:pt x="1070" y="875"/>
                    <a:pt x="3450" y="1"/>
                    <a:pt x="3450" y="1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19" name="Google Shape;3499;p42"/>
            <p:cNvSpPr/>
            <p:nvPr/>
          </p:nvSpPr>
          <p:spPr>
            <a:xfrm>
              <a:off x="5235650" y="3881400"/>
              <a:ext cx="51625" cy="21275"/>
            </a:xfrm>
            <a:custGeom>
              <a:avLst/>
              <a:ahLst/>
              <a:rect l="l" t="t" r="r" b="b"/>
              <a:pathLst>
                <a:path w="2065" h="851" fill="none" extrusionOk="0">
                  <a:moveTo>
                    <a:pt x="0" y="851"/>
                  </a:moveTo>
                  <a:lnTo>
                    <a:pt x="2065" y="1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20" name="Google Shape;3500;p42"/>
            <p:cNvSpPr/>
            <p:nvPr/>
          </p:nvSpPr>
          <p:spPr>
            <a:xfrm>
              <a:off x="5170050" y="3631800"/>
              <a:ext cx="114200" cy="283025"/>
            </a:xfrm>
            <a:custGeom>
              <a:avLst/>
              <a:ahLst/>
              <a:rect l="l" t="t" r="r" b="b"/>
              <a:pathLst>
                <a:path w="4568" h="11321" fill="none" extrusionOk="0">
                  <a:moveTo>
                    <a:pt x="1" y="1"/>
                  </a:moveTo>
                  <a:lnTo>
                    <a:pt x="4567" y="11321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21" name="Google Shape;3501;p42"/>
            <p:cNvSpPr/>
            <p:nvPr/>
          </p:nvSpPr>
          <p:spPr>
            <a:xfrm>
              <a:off x="5136650" y="3656700"/>
              <a:ext cx="104475" cy="258125"/>
            </a:xfrm>
            <a:custGeom>
              <a:avLst/>
              <a:ahLst/>
              <a:rect l="l" t="t" r="r" b="b"/>
              <a:pathLst>
                <a:path w="4179" h="10325" fill="none" extrusionOk="0">
                  <a:moveTo>
                    <a:pt x="0" y="1"/>
                  </a:moveTo>
                  <a:lnTo>
                    <a:pt x="4179" y="10325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22" name="Google Shape;3502;p42"/>
            <p:cNvSpPr/>
            <p:nvPr/>
          </p:nvSpPr>
          <p:spPr>
            <a:xfrm>
              <a:off x="5306700" y="3786825"/>
              <a:ext cx="181600" cy="271800"/>
            </a:xfrm>
            <a:custGeom>
              <a:avLst/>
              <a:ahLst/>
              <a:rect l="l" t="t" r="r" b="b"/>
              <a:pathLst>
                <a:path w="7264" h="10872" extrusionOk="0">
                  <a:moveTo>
                    <a:pt x="5579" y="1"/>
                  </a:moveTo>
                  <a:cubicBezTo>
                    <a:pt x="5327" y="1"/>
                    <a:pt x="5076" y="115"/>
                    <a:pt x="4907" y="334"/>
                  </a:cubicBezTo>
                  <a:cubicBezTo>
                    <a:pt x="3693" y="1792"/>
                    <a:pt x="316" y="6310"/>
                    <a:pt x="0" y="10537"/>
                  </a:cubicBezTo>
                  <a:cubicBezTo>
                    <a:pt x="122" y="10731"/>
                    <a:pt x="219" y="10853"/>
                    <a:pt x="438" y="10853"/>
                  </a:cubicBezTo>
                  <a:cubicBezTo>
                    <a:pt x="462" y="10865"/>
                    <a:pt x="486" y="10871"/>
                    <a:pt x="510" y="10871"/>
                  </a:cubicBezTo>
                  <a:cubicBezTo>
                    <a:pt x="535" y="10871"/>
                    <a:pt x="559" y="10865"/>
                    <a:pt x="583" y="10853"/>
                  </a:cubicBezTo>
                  <a:cubicBezTo>
                    <a:pt x="632" y="10804"/>
                    <a:pt x="656" y="10731"/>
                    <a:pt x="680" y="10683"/>
                  </a:cubicBezTo>
                  <a:cubicBezTo>
                    <a:pt x="802" y="10318"/>
                    <a:pt x="899" y="9978"/>
                    <a:pt x="1021" y="9638"/>
                  </a:cubicBezTo>
                  <a:cubicBezTo>
                    <a:pt x="1093" y="9420"/>
                    <a:pt x="1191" y="9177"/>
                    <a:pt x="1312" y="8982"/>
                  </a:cubicBezTo>
                  <a:cubicBezTo>
                    <a:pt x="1579" y="8594"/>
                    <a:pt x="1992" y="8351"/>
                    <a:pt x="2430" y="8181"/>
                  </a:cubicBezTo>
                  <a:cubicBezTo>
                    <a:pt x="3377" y="7768"/>
                    <a:pt x="4349" y="7500"/>
                    <a:pt x="5393" y="7452"/>
                  </a:cubicBezTo>
                  <a:cubicBezTo>
                    <a:pt x="5903" y="6237"/>
                    <a:pt x="6778" y="2885"/>
                    <a:pt x="7142" y="1379"/>
                  </a:cubicBezTo>
                  <a:cubicBezTo>
                    <a:pt x="7264" y="942"/>
                    <a:pt x="7021" y="504"/>
                    <a:pt x="6608" y="334"/>
                  </a:cubicBezTo>
                  <a:lnTo>
                    <a:pt x="5903" y="67"/>
                  </a:lnTo>
                  <a:cubicBezTo>
                    <a:pt x="5800" y="23"/>
                    <a:pt x="5689" y="1"/>
                    <a:pt x="557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23" name="Google Shape;3503;p42"/>
            <p:cNvSpPr/>
            <p:nvPr/>
          </p:nvSpPr>
          <p:spPr>
            <a:xfrm>
              <a:off x="5346175" y="3794550"/>
              <a:ext cx="100225" cy="178575"/>
            </a:xfrm>
            <a:custGeom>
              <a:avLst/>
              <a:ahLst/>
              <a:rect l="l" t="t" r="r" b="b"/>
              <a:pathLst>
                <a:path w="4009" h="7143" fill="none" extrusionOk="0">
                  <a:moveTo>
                    <a:pt x="4009" y="1"/>
                  </a:moveTo>
                  <a:lnTo>
                    <a:pt x="0" y="7143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24" name="Google Shape;3504;p42"/>
            <p:cNvSpPr/>
            <p:nvPr/>
          </p:nvSpPr>
          <p:spPr>
            <a:xfrm>
              <a:off x="5400225" y="3803675"/>
              <a:ext cx="73500" cy="154875"/>
            </a:xfrm>
            <a:custGeom>
              <a:avLst/>
              <a:ahLst/>
              <a:rect l="l" t="t" r="r" b="b"/>
              <a:pathLst>
                <a:path w="2940" h="6195" fill="none" extrusionOk="0">
                  <a:moveTo>
                    <a:pt x="2940" y="0"/>
                  </a:moveTo>
                  <a:lnTo>
                    <a:pt x="0" y="6195"/>
                  </a:ln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25" name="Google Shape;3505;p42"/>
            <p:cNvSpPr/>
            <p:nvPr/>
          </p:nvSpPr>
          <p:spPr>
            <a:xfrm>
              <a:off x="5422075" y="3812175"/>
              <a:ext cx="56525" cy="22500"/>
            </a:xfrm>
            <a:custGeom>
              <a:avLst/>
              <a:ahLst/>
              <a:rect l="l" t="t" r="r" b="b"/>
              <a:pathLst>
                <a:path w="2261" h="900" fill="none" extrusionOk="0">
                  <a:moveTo>
                    <a:pt x="1" y="0"/>
                  </a:moveTo>
                  <a:cubicBezTo>
                    <a:pt x="875" y="365"/>
                    <a:pt x="1361" y="535"/>
                    <a:pt x="2260" y="899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26" name="Google Shape;3506;p42"/>
            <p:cNvSpPr/>
            <p:nvPr/>
          </p:nvSpPr>
          <p:spPr>
            <a:xfrm>
              <a:off x="5400225" y="3840100"/>
              <a:ext cx="66225" cy="26150"/>
            </a:xfrm>
            <a:custGeom>
              <a:avLst/>
              <a:ahLst/>
              <a:rect l="l" t="t" r="r" b="b"/>
              <a:pathLst>
                <a:path w="2649" h="1046" fill="none" extrusionOk="0">
                  <a:moveTo>
                    <a:pt x="0" y="1"/>
                  </a:moveTo>
                  <a:cubicBezTo>
                    <a:pt x="899" y="365"/>
                    <a:pt x="1774" y="705"/>
                    <a:pt x="2648" y="1045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27" name="Google Shape;3507;p42"/>
            <p:cNvSpPr/>
            <p:nvPr/>
          </p:nvSpPr>
          <p:spPr>
            <a:xfrm>
              <a:off x="5378975" y="3870475"/>
              <a:ext cx="80775" cy="32200"/>
            </a:xfrm>
            <a:custGeom>
              <a:avLst/>
              <a:ahLst/>
              <a:rect l="l" t="t" r="r" b="b"/>
              <a:pathLst>
                <a:path w="3231" h="1288" fill="none" extrusionOk="0">
                  <a:moveTo>
                    <a:pt x="0" y="1"/>
                  </a:moveTo>
                  <a:cubicBezTo>
                    <a:pt x="1045" y="413"/>
                    <a:pt x="3231" y="1288"/>
                    <a:pt x="3231" y="1288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28" name="Google Shape;3508;p42"/>
            <p:cNvSpPr/>
            <p:nvPr/>
          </p:nvSpPr>
          <p:spPr>
            <a:xfrm>
              <a:off x="5362575" y="3897200"/>
              <a:ext cx="87475" cy="36450"/>
            </a:xfrm>
            <a:custGeom>
              <a:avLst/>
              <a:ahLst/>
              <a:rect l="l" t="t" r="r" b="b"/>
              <a:pathLst>
                <a:path w="3499" h="1458" fill="none" extrusionOk="0">
                  <a:moveTo>
                    <a:pt x="0" y="0"/>
                  </a:moveTo>
                  <a:cubicBezTo>
                    <a:pt x="1045" y="438"/>
                    <a:pt x="3498" y="1458"/>
                    <a:pt x="3498" y="1458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29" name="Google Shape;3509;p42"/>
            <p:cNvSpPr/>
            <p:nvPr/>
          </p:nvSpPr>
          <p:spPr>
            <a:xfrm>
              <a:off x="5349825" y="3928775"/>
              <a:ext cx="90500" cy="34025"/>
            </a:xfrm>
            <a:custGeom>
              <a:avLst/>
              <a:ahLst/>
              <a:rect l="l" t="t" r="r" b="b"/>
              <a:pathLst>
                <a:path w="3620" h="1361" fill="none" extrusionOk="0">
                  <a:moveTo>
                    <a:pt x="0" y="1"/>
                  </a:moveTo>
                  <a:cubicBezTo>
                    <a:pt x="1045" y="438"/>
                    <a:pt x="3620" y="1361"/>
                    <a:pt x="3620" y="1361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30" name="Google Shape;3510;p42"/>
            <p:cNvSpPr/>
            <p:nvPr/>
          </p:nvSpPr>
          <p:spPr>
            <a:xfrm>
              <a:off x="5313975" y="3985875"/>
              <a:ext cx="94175" cy="359550"/>
            </a:xfrm>
            <a:custGeom>
              <a:avLst/>
              <a:ahLst/>
              <a:rect l="l" t="t" r="r" b="b"/>
              <a:pathLst>
                <a:path w="3767" h="14382" extrusionOk="0">
                  <a:moveTo>
                    <a:pt x="948" y="0"/>
                  </a:moveTo>
                  <a:cubicBezTo>
                    <a:pt x="438" y="1360"/>
                    <a:pt x="195" y="2696"/>
                    <a:pt x="1" y="4154"/>
                  </a:cubicBezTo>
                  <a:lnTo>
                    <a:pt x="341" y="14381"/>
                  </a:lnTo>
                  <a:cubicBezTo>
                    <a:pt x="1118" y="11150"/>
                    <a:pt x="2333" y="7749"/>
                    <a:pt x="3766" y="4737"/>
                  </a:cubicBezTo>
                  <a:lnTo>
                    <a:pt x="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31" name="Google Shape;3511;p42"/>
            <p:cNvSpPr/>
            <p:nvPr/>
          </p:nvSpPr>
          <p:spPr>
            <a:xfrm>
              <a:off x="5337675" y="3966875"/>
              <a:ext cx="223500" cy="367600"/>
            </a:xfrm>
            <a:custGeom>
              <a:avLst/>
              <a:ahLst/>
              <a:rect l="l" t="t" r="r" b="b"/>
              <a:pathLst>
                <a:path w="8940" h="14704" extrusionOk="0">
                  <a:moveTo>
                    <a:pt x="3550" y="1"/>
                  </a:moveTo>
                  <a:cubicBezTo>
                    <a:pt x="2510" y="1"/>
                    <a:pt x="1397" y="531"/>
                    <a:pt x="413" y="760"/>
                  </a:cubicBezTo>
                  <a:lnTo>
                    <a:pt x="0" y="784"/>
                  </a:lnTo>
                  <a:cubicBezTo>
                    <a:pt x="292" y="1197"/>
                    <a:pt x="705" y="1902"/>
                    <a:pt x="948" y="2363"/>
                  </a:cubicBezTo>
                  <a:cubicBezTo>
                    <a:pt x="2162" y="4598"/>
                    <a:pt x="3498" y="6785"/>
                    <a:pt x="4932" y="8874"/>
                  </a:cubicBezTo>
                  <a:cubicBezTo>
                    <a:pt x="6073" y="10574"/>
                    <a:pt x="7531" y="12688"/>
                    <a:pt x="7385" y="14704"/>
                  </a:cubicBezTo>
                  <a:cubicBezTo>
                    <a:pt x="8138" y="13562"/>
                    <a:pt x="8940" y="12299"/>
                    <a:pt x="8915" y="10890"/>
                  </a:cubicBezTo>
                  <a:cubicBezTo>
                    <a:pt x="8891" y="9821"/>
                    <a:pt x="8381" y="8801"/>
                    <a:pt x="8114" y="7756"/>
                  </a:cubicBezTo>
                  <a:cubicBezTo>
                    <a:pt x="7604" y="5546"/>
                    <a:pt x="8138" y="2946"/>
                    <a:pt x="6632" y="1270"/>
                  </a:cubicBezTo>
                  <a:cubicBezTo>
                    <a:pt x="5903" y="493"/>
                    <a:pt x="4810" y="80"/>
                    <a:pt x="3741" y="7"/>
                  </a:cubicBezTo>
                  <a:cubicBezTo>
                    <a:pt x="3678" y="3"/>
                    <a:pt x="3614" y="1"/>
                    <a:pt x="355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32" name="Google Shape;3512;p42"/>
            <p:cNvSpPr/>
            <p:nvPr/>
          </p:nvSpPr>
          <p:spPr>
            <a:xfrm>
              <a:off x="5406900" y="3975550"/>
              <a:ext cx="122100" cy="359550"/>
            </a:xfrm>
            <a:custGeom>
              <a:avLst/>
              <a:ahLst/>
              <a:rect l="l" t="t" r="r" b="b"/>
              <a:pathLst>
                <a:path w="4884" h="14382" fill="none" extrusionOk="0">
                  <a:moveTo>
                    <a:pt x="1" y="0"/>
                  </a:moveTo>
                  <a:cubicBezTo>
                    <a:pt x="899" y="1020"/>
                    <a:pt x="1652" y="2186"/>
                    <a:pt x="2211" y="3425"/>
                  </a:cubicBezTo>
                  <a:cubicBezTo>
                    <a:pt x="2648" y="4397"/>
                    <a:pt x="2988" y="5442"/>
                    <a:pt x="3304" y="6462"/>
                  </a:cubicBezTo>
                  <a:cubicBezTo>
                    <a:pt x="3669" y="7701"/>
                    <a:pt x="4057" y="8915"/>
                    <a:pt x="4446" y="10130"/>
                  </a:cubicBezTo>
                  <a:cubicBezTo>
                    <a:pt x="4835" y="11393"/>
                    <a:pt x="4883" y="13069"/>
                    <a:pt x="4592" y="14381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33" name="Google Shape;3513;p42"/>
            <p:cNvSpPr/>
            <p:nvPr/>
          </p:nvSpPr>
          <p:spPr>
            <a:xfrm>
              <a:off x="5049800" y="3802450"/>
              <a:ext cx="249025" cy="194375"/>
            </a:xfrm>
            <a:custGeom>
              <a:avLst/>
              <a:ahLst/>
              <a:rect l="l" t="t" r="r" b="b"/>
              <a:pathLst>
                <a:path w="9961" h="7775" extrusionOk="0">
                  <a:moveTo>
                    <a:pt x="2066" y="1"/>
                  </a:moveTo>
                  <a:lnTo>
                    <a:pt x="1" y="1896"/>
                  </a:lnTo>
                  <a:cubicBezTo>
                    <a:pt x="754" y="2138"/>
                    <a:pt x="1483" y="2527"/>
                    <a:pt x="2066" y="3062"/>
                  </a:cubicBezTo>
                  <a:cubicBezTo>
                    <a:pt x="2843" y="3742"/>
                    <a:pt x="3426" y="4592"/>
                    <a:pt x="4130" y="5321"/>
                  </a:cubicBezTo>
                  <a:cubicBezTo>
                    <a:pt x="5078" y="6292"/>
                    <a:pt x="6244" y="7021"/>
                    <a:pt x="7531" y="7458"/>
                  </a:cubicBezTo>
                  <a:cubicBezTo>
                    <a:pt x="8211" y="7677"/>
                    <a:pt x="9353" y="7386"/>
                    <a:pt x="9961" y="7774"/>
                  </a:cubicBezTo>
                  <a:cubicBezTo>
                    <a:pt x="8357" y="4641"/>
                    <a:pt x="5053" y="1823"/>
                    <a:pt x="2066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34" name="Google Shape;3514;p42"/>
            <p:cNvSpPr/>
            <p:nvPr/>
          </p:nvSpPr>
          <p:spPr>
            <a:xfrm>
              <a:off x="4895550" y="3786050"/>
              <a:ext cx="205900" cy="280000"/>
            </a:xfrm>
            <a:custGeom>
              <a:avLst/>
              <a:ahLst/>
              <a:rect l="l" t="t" r="r" b="b"/>
              <a:pathLst>
                <a:path w="8236" h="11200" extrusionOk="0">
                  <a:moveTo>
                    <a:pt x="4640" y="1"/>
                  </a:moveTo>
                  <a:cubicBezTo>
                    <a:pt x="2697" y="1823"/>
                    <a:pt x="170" y="3402"/>
                    <a:pt x="73" y="6074"/>
                  </a:cubicBezTo>
                  <a:cubicBezTo>
                    <a:pt x="0" y="7750"/>
                    <a:pt x="438" y="9523"/>
                    <a:pt x="681" y="11200"/>
                  </a:cubicBezTo>
                  <a:cubicBezTo>
                    <a:pt x="1191" y="9402"/>
                    <a:pt x="2162" y="7799"/>
                    <a:pt x="3134" y="6220"/>
                  </a:cubicBezTo>
                  <a:cubicBezTo>
                    <a:pt x="3693" y="5297"/>
                    <a:pt x="4252" y="4373"/>
                    <a:pt x="5005" y="3620"/>
                  </a:cubicBezTo>
                  <a:cubicBezTo>
                    <a:pt x="5369" y="3256"/>
                    <a:pt x="5806" y="2916"/>
                    <a:pt x="6195" y="2552"/>
                  </a:cubicBezTo>
                  <a:cubicBezTo>
                    <a:pt x="6899" y="1969"/>
                    <a:pt x="7580" y="1337"/>
                    <a:pt x="8236" y="657"/>
                  </a:cubicBezTo>
                  <a:cubicBezTo>
                    <a:pt x="7021" y="438"/>
                    <a:pt x="5855" y="1"/>
                    <a:pt x="4640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35" name="Google Shape;3515;p42"/>
            <p:cNvSpPr/>
            <p:nvPr/>
          </p:nvSpPr>
          <p:spPr>
            <a:xfrm>
              <a:off x="5008500" y="4127975"/>
              <a:ext cx="194375" cy="200425"/>
            </a:xfrm>
            <a:custGeom>
              <a:avLst/>
              <a:ahLst/>
              <a:rect l="l" t="t" r="r" b="b"/>
              <a:pathLst>
                <a:path w="7775" h="8017" extrusionOk="0">
                  <a:moveTo>
                    <a:pt x="2843" y="0"/>
                  </a:moveTo>
                  <a:cubicBezTo>
                    <a:pt x="1968" y="705"/>
                    <a:pt x="1240" y="1555"/>
                    <a:pt x="681" y="2527"/>
                  </a:cubicBezTo>
                  <a:cubicBezTo>
                    <a:pt x="438" y="2988"/>
                    <a:pt x="244" y="3474"/>
                    <a:pt x="147" y="3960"/>
                  </a:cubicBezTo>
                  <a:cubicBezTo>
                    <a:pt x="1" y="4616"/>
                    <a:pt x="74" y="5272"/>
                    <a:pt x="195" y="5928"/>
                  </a:cubicBezTo>
                  <a:cubicBezTo>
                    <a:pt x="365" y="6681"/>
                    <a:pt x="1021" y="7725"/>
                    <a:pt x="1337" y="8017"/>
                  </a:cubicBezTo>
                  <a:cubicBezTo>
                    <a:pt x="1847" y="6535"/>
                    <a:pt x="2770" y="5175"/>
                    <a:pt x="3960" y="4154"/>
                  </a:cubicBezTo>
                  <a:cubicBezTo>
                    <a:pt x="4422" y="3741"/>
                    <a:pt x="4932" y="3401"/>
                    <a:pt x="5394" y="2988"/>
                  </a:cubicBezTo>
                  <a:cubicBezTo>
                    <a:pt x="6171" y="2308"/>
                    <a:pt x="6827" y="535"/>
                    <a:pt x="7774" y="316"/>
                  </a:cubicBezTo>
                  <a:cubicBezTo>
                    <a:pt x="6147" y="268"/>
                    <a:pt x="4471" y="49"/>
                    <a:pt x="284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36" name="Google Shape;3516;p42"/>
            <p:cNvSpPr/>
            <p:nvPr/>
          </p:nvSpPr>
          <p:spPr>
            <a:xfrm>
              <a:off x="5106275" y="4135875"/>
              <a:ext cx="210150" cy="238075"/>
            </a:xfrm>
            <a:custGeom>
              <a:avLst/>
              <a:ahLst/>
              <a:rect l="l" t="t" r="r" b="b"/>
              <a:pathLst>
                <a:path w="8406" h="9523" extrusionOk="0">
                  <a:moveTo>
                    <a:pt x="3863" y="0"/>
                  </a:moveTo>
                  <a:cubicBezTo>
                    <a:pt x="3450" y="122"/>
                    <a:pt x="3110" y="292"/>
                    <a:pt x="2746" y="875"/>
                  </a:cubicBezTo>
                  <a:cubicBezTo>
                    <a:pt x="1969" y="2065"/>
                    <a:pt x="973" y="3231"/>
                    <a:pt x="1" y="3838"/>
                  </a:cubicBezTo>
                  <a:cubicBezTo>
                    <a:pt x="194" y="3798"/>
                    <a:pt x="406" y="3769"/>
                    <a:pt x="642" y="3769"/>
                  </a:cubicBezTo>
                  <a:cubicBezTo>
                    <a:pt x="1267" y="3769"/>
                    <a:pt x="2066" y="3972"/>
                    <a:pt x="3159" y="4713"/>
                  </a:cubicBezTo>
                  <a:cubicBezTo>
                    <a:pt x="3936" y="5247"/>
                    <a:pt x="4471" y="6098"/>
                    <a:pt x="5102" y="6826"/>
                  </a:cubicBezTo>
                  <a:cubicBezTo>
                    <a:pt x="6098" y="7992"/>
                    <a:pt x="7118" y="8697"/>
                    <a:pt x="8406" y="9523"/>
                  </a:cubicBezTo>
                  <a:cubicBezTo>
                    <a:pt x="6876" y="7871"/>
                    <a:pt x="6414" y="5515"/>
                    <a:pt x="5734" y="3377"/>
                  </a:cubicBezTo>
                  <a:cubicBezTo>
                    <a:pt x="5564" y="2818"/>
                    <a:pt x="5369" y="2284"/>
                    <a:pt x="5102" y="1774"/>
                  </a:cubicBezTo>
                  <a:cubicBezTo>
                    <a:pt x="4786" y="1166"/>
                    <a:pt x="4398" y="437"/>
                    <a:pt x="3863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37" name="Google Shape;3517;p42"/>
            <p:cNvSpPr/>
            <p:nvPr/>
          </p:nvSpPr>
          <p:spPr>
            <a:xfrm>
              <a:off x="5032800" y="4129800"/>
              <a:ext cx="99625" cy="198000"/>
            </a:xfrm>
            <a:custGeom>
              <a:avLst/>
              <a:ahLst/>
              <a:rect l="l" t="t" r="r" b="b"/>
              <a:pathLst>
                <a:path w="3985" h="7920" fill="none" extrusionOk="0">
                  <a:moveTo>
                    <a:pt x="365" y="7920"/>
                  </a:moveTo>
                  <a:cubicBezTo>
                    <a:pt x="0" y="6243"/>
                    <a:pt x="413" y="4397"/>
                    <a:pt x="1482" y="3037"/>
                  </a:cubicBezTo>
                  <a:cubicBezTo>
                    <a:pt x="1822" y="2624"/>
                    <a:pt x="2211" y="2235"/>
                    <a:pt x="2575" y="1822"/>
                  </a:cubicBezTo>
                  <a:cubicBezTo>
                    <a:pt x="3110" y="1263"/>
                    <a:pt x="3571" y="656"/>
                    <a:pt x="3984" y="0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38" name="Google Shape;3518;p42"/>
            <p:cNvSpPr/>
            <p:nvPr/>
          </p:nvSpPr>
          <p:spPr>
            <a:xfrm>
              <a:off x="5304875" y="4432850"/>
              <a:ext cx="220475" cy="284225"/>
            </a:xfrm>
            <a:custGeom>
              <a:avLst/>
              <a:ahLst/>
              <a:rect l="l" t="t" r="r" b="b"/>
              <a:pathLst>
                <a:path w="8819" h="11369" extrusionOk="0">
                  <a:moveTo>
                    <a:pt x="4737" y="0"/>
                  </a:moveTo>
                  <a:cubicBezTo>
                    <a:pt x="3377" y="948"/>
                    <a:pt x="2551" y="2332"/>
                    <a:pt x="1822" y="3814"/>
                  </a:cubicBezTo>
                  <a:cubicBezTo>
                    <a:pt x="1118" y="5320"/>
                    <a:pt x="656" y="6923"/>
                    <a:pt x="243" y="8551"/>
                  </a:cubicBezTo>
                  <a:cubicBezTo>
                    <a:pt x="0" y="9401"/>
                    <a:pt x="608" y="10470"/>
                    <a:pt x="583" y="11369"/>
                  </a:cubicBezTo>
                  <a:cubicBezTo>
                    <a:pt x="1288" y="9936"/>
                    <a:pt x="2114" y="8381"/>
                    <a:pt x="2891" y="6996"/>
                  </a:cubicBezTo>
                  <a:cubicBezTo>
                    <a:pt x="3911" y="5199"/>
                    <a:pt x="7288" y="1579"/>
                    <a:pt x="8819" y="194"/>
                  </a:cubicBezTo>
                  <a:lnTo>
                    <a:pt x="8819" y="194"/>
                  </a:lnTo>
                  <a:lnTo>
                    <a:pt x="6584" y="365"/>
                  </a:lnTo>
                  <a:lnTo>
                    <a:pt x="4737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39" name="Google Shape;3519;p42"/>
            <p:cNvSpPr/>
            <p:nvPr/>
          </p:nvSpPr>
          <p:spPr>
            <a:xfrm>
              <a:off x="5423300" y="4426775"/>
              <a:ext cx="197400" cy="219250"/>
            </a:xfrm>
            <a:custGeom>
              <a:avLst/>
              <a:ahLst/>
              <a:rect l="l" t="t" r="r" b="b"/>
              <a:pathLst>
                <a:path w="7896" h="8770" extrusionOk="0">
                  <a:moveTo>
                    <a:pt x="4130" y="0"/>
                  </a:moveTo>
                  <a:cubicBezTo>
                    <a:pt x="3060" y="143"/>
                    <a:pt x="2120" y="325"/>
                    <a:pt x="1119" y="325"/>
                  </a:cubicBezTo>
                  <a:cubicBezTo>
                    <a:pt x="757" y="325"/>
                    <a:pt x="387" y="301"/>
                    <a:pt x="0" y="243"/>
                  </a:cubicBezTo>
                  <a:lnTo>
                    <a:pt x="0" y="243"/>
                  </a:lnTo>
                  <a:cubicBezTo>
                    <a:pt x="1191" y="1531"/>
                    <a:pt x="2017" y="3085"/>
                    <a:pt x="3061" y="4494"/>
                  </a:cubicBezTo>
                  <a:cubicBezTo>
                    <a:pt x="4082" y="5903"/>
                    <a:pt x="6559" y="8187"/>
                    <a:pt x="7823" y="8770"/>
                  </a:cubicBezTo>
                  <a:cubicBezTo>
                    <a:pt x="7895" y="6146"/>
                    <a:pt x="6073" y="1774"/>
                    <a:pt x="4130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40" name="Google Shape;3520;p42"/>
            <p:cNvSpPr/>
            <p:nvPr/>
          </p:nvSpPr>
          <p:spPr>
            <a:xfrm>
              <a:off x="5480375" y="4432850"/>
              <a:ext cx="138500" cy="213175"/>
            </a:xfrm>
            <a:custGeom>
              <a:avLst/>
              <a:ahLst/>
              <a:rect l="l" t="t" r="r" b="b"/>
              <a:pathLst>
                <a:path w="5540" h="8527" fill="none" extrusionOk="0">
                  <a:moveTo>
                    <a:pt x="1" y="0"/>
                  </a:moveTo>
                  <a:cubicBezTo>
                    <a:pt x="2187" y="2818"/>
                    <a:pt x="4592" y="5102"/>
                    <a:pt x="5540" y="8527"/>
                  </a:cubicBezTo>
                </a:path>
              </a:pathLst>
            </a:custGeom>
            <a:noFill/>
            <a:ln w="95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41" name="Google Shape;3521;p42"/>
            <p:cNvSpPr/>
            <p:nvPr/>
          </p:nvSpPr>
          <p:spPr>
            <a:xfrm>
              <a:off x="5293950" y="3656700"/>
              <a:ext cx="26750" cy="1495825"/>
            </a:xfrm>
            <a:custGeom>
              <a:avLst/>
              <a:ahLst/>
              <a:rect l="l" t="t" r="r" b="b"/>
              <a:pathLst>
                <a:path w="1070" h="59833" fill="none" extrusionOk="0">
                  <a:moveTo>
                    <a:pt x="0" y="1"/>
                  </a:moveTo>
                  <a:cubicBezTo>
                    <a:pt x="753" y="17928"/>
                    <a:pt x="1069" y="41880"/>
                    <a:pt x="778" y="59832"/>
                  </a:cubicBez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24292"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Shape 3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6" name="Google Shape;3842;p51"/>
          <p:cNvSpPr/>
          <p:nvPr/>
        </p:nvSpPr>
        <p:spPr>
          <a:xfrm>
            <a:off x="1062475" y="3246775"/>
            <a:ext cx="3433200" cy="1357500"/>
          </a:xfrm>
          <a:prstGeom prst="rect"/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9147" name="Google Shape;3843;p51"/>
          <p:cNvSpPr txBox="1">
            <a:spLocks noGrp="1"/>
          </p:cNvSpPr>
          <p:nvPr>
            <p:ph type="title"/>
          </p:nvPr>
        </p:nvSpPr>
        <p:spPr>
          <a:xfrm>
            <a:off x="-167684" y="813469"/>
            <a:ext cx="7717500" cy="5727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dirty="0" sz="3600" lang="en">
                <a:solidFill>
                  <a:srgbClr val="FF0000"/>
                </a:solidFill>
              </a:rPr>
              <a:t>Muammo</a:t>
            </a:r>
            <a:endParaRPr b="1" dirty="0" sz="3600">
              <a:solidFill>
                <a:srgbClr val="FF0000"/>
              </a:solidFill>
            </a:endParaRPr>
          </a:p>
        </p:txBody>
      </p:sp>
      <p:sp>
        <p:nvSpPr>
          <p:cNvPr id="1049148" name="Google Shape;3844;p51"/>
          <p:cNvSpPr txBox="1">
            <a:spLocks noGrp="1"/>
          </p:cNvSpPr>
          <p:nvPr>
            <p:ph type="subTitle" idx="1"/>
          </p:nvPr>
        </p:nvSpPr>
        <p:spPr>
          <a:xfrm>
            <a:off x="4883727" y="1485400"/>
            <a:ext cx="4364182" cy="2037117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 altLang="en-US" lang="zh-CN"/>
          </a:p>
          <a:p>
            <a:pPr algn="l" indent="-285750" lvl="0" marL="285750" rtl="0">
              <a:spcBef>
                <a:spcPts val="0"/>
              </a:spcBef>
              <a:spcAft>
                <a:spcPts val="0"/>
              </a:spcAft>
              <a:buClr>
                <a:srgbClr val="222B0D"/>
              </a:buClr>
              <a:buSzPts val="1100"/>
              <a:buFont typeface="Arial" pitchFamily="34" charset="0"/>
              <a:buChar char="•"/>
            </a:pPr>
            <a:r>
              <a:rPr dirty="0" sz="1800" lang="en-US">
                <a:latin typeface="Bahnschrift Condensed" panose="020B0502040204020203" pitchFamily="34" charset="0"/>
              </a:rPr>
              <a:t>Bozor </a:t>
            </a:r>
            <a:r>
              <a:rPr dirty="0" sz="1800" lang="en-US" err="1">
                <a:latin typeface="Bahnschrift Condensed" panose="020B0502040204020203" pitchFamily="34" charset="0"/>
              </a:rPr>
              <a:t>standartlariga</a:t>
            </a:r>
            <a:r>
              <a:rPr dirty="0" sz="1800" lang="en-US">
                <a:latin typeface="Bahnschrift Condensed" panose="020B0502040204020203" pitchFamily="34" charset="0"/>
              </a:rPr>
              <a:t> </a:t>
            </a:r>
            <a:r>
              <a:rPr dirty="0" sz="1800" lang="en-US" err="1">
                <a:latin typeface="Bahnschrift Condensed" panose="020B0502040204020203" pitchFamily="34" charset="0"/>
              </a:rPr>
              <a:t>mos</a:t>
            </a:r>
            <a:r>
              <a:rPr dirty="0" sz="1800" lang="en-US">
                <a:latin typeface="Bahnschrift Condensed" panose="020B0502040204020203" pitchFamily="34" charset="0"/>
              </a:rPr>
              <a:t> </a:t>
            </a:r>
            <a:r>
              <a:rPr dirty="0" sz="1800" lang="en-US" err="1">
                <a:latin typeface="Bahnschrift Condensed" panose="020B0502040204020203" pitchFamily="34" charset="0"/>
              </a:rPr>
              <a:t>kelmaydigan</a:t>
            </a:r>
            <a:r>
              <a:rPr dirty="0" sz="1800" lang="en-US">
                <a:latin typeface="Bahnschrift Condensed" panose="020B0502040204020203" pitchFamily="34" charset="0"/>
              </a:rPr>
              <a:t> </a:t>
            </a:r>
            <a:r>
              <a:rPr dirty="0" sz="1800" lang="en-US" err="1">
                <a:latin typeface="Bahnschrift Condensed" panose="020B0502040204020203" pitchFamily="34" charset="0"/>
              </a:rPr>
              <a:t>kartoshkalarning</a:t>
            </a:r>
            <a:r>
              <a:rPr dirty="0" sz="1800" lang="en-US">
                <a:latin typeface="Bahnschrift Condensed" panose="020B0502040204020203" pitchFamily="34" charset="0"/>
              </a:rPr>
              <a:t> </a:t>
            </a:r>
            <a:r>
              <a:rPr dirty="0" sz="1800" lang="en-US" err="1">
                <a:latin typeface="Bahnschrift Condensed" panose="020B0502040204020203" pitchFamily="34" charset="0"/>
              </a:rPr>
              <a:t>isrof</a:t>
            </a:r>
            <a:r>
              <a:rPr dirty="0" sz="1800" lang="en-US">
                <a:latin typeface="Bahnschrift Condensed" panose="020B0502040204020203" pitchFamily="34" charset="0"/>
              </a:rPr>
              <a:t> </a:t>
            </a:r>
            <a:r>
              <a:rPr dirty="0" sz="1800" lang="en-US" err="1">
                <a:latin typeface="Bahnschrift Condensed" panose="020B0502040204020203" pitchFamily="34" charset="0"/>
              </a:rPr>
              <a:t>bo’layotganligi</a:t>
            </a:r>
            <a:r>
              <a:rPr dirty="0" sz="1800" lang="en-US">
                <a:latin typeface="Bahnschrift Condensed" panose="020B0502040204020203" pitchFamily="34" charset="0"/>
              </a:rPr>
              <a:t>.</a:t>
            </a:r>
            <a:endParaRPr dirty="0" sz="1800" lang="ru-RU">
              <a:latin typeface="Bahnschrift Condensed" panose="020B0502040204020203" pitchFamily="34" charset="0"/>
            </a:endParaRPr>
          </a:p>
          <a:p>
            <a:pPr algn="l" indent="-285750" lvl="0" marL="285750" rtl="0">
              <a:spcBef>
                <a:spcPts val="0"/>
              </a:spcBef>
              <a:spcAft>
                <a:spcPts val="0"/>
              </a:spcAft>
              <a:buClr>
                <a:srgbClr val="222B0D"/>
              </a:buClr>
              <a:buSzPts val="1100"/>
              <a:buFont typeface="Arial" pitchFamily="34" charset="0"/>
              <a:buChar char="•"/>
            </a:pPr>
            <a:r>
              <a:rPr altLang="zh-CN" dirty="0" sz="1800" lang="en-US" err="1">
                <a:latin typeface="Bahnschrift Condensed" panose="020B0502040204020203" pitchFamily="34" charset="0"/>
              </a:rPr>
              <a:t>Shikastlangan</a:t>
            </a:r>
            <a:r>
              <a:rPr altLang="zh-CN" dirty="0" sz="1800" lang="en-US">
                <a:latin typeface="Bahnschrift Condensed" panose="020B0502040204020203" pitchFamily="34" charset="0"/>
              </a:rPr>
              <a:t> </a:t>
            </a:r>
            <a:r>
              <a:rPr altLang="zh-CN" dirty="0" sz="1800" lang="en-US" err="1">
                <a:latin typeface="Bahnschrift Condensed" panose="020B0502040204020203" pitchFamily="34" charset="0"/>
              </a:rPr>
              <a:t>kartoshkalarni</a:t>
            </a:r>
            <a:r>
              <a:rPr altLang="zh-CN" dirty="0" sz="1800" lang="en-US">
                <a:latin typeface="Bahnschrift Condensed" panose="020B0502040204020203" pitchFamily="34" charset="0"/>
              </a:rPr>
              <a:t> </a:t>
            </a:r>
            <a:r>
              <a:rPr altLang="zh-CN" dirty="0" sz="1800" lang="en-US" err="1">
                <a:latin typeface="Bahnschrift Condensed" panose="020B0502040204020203" pitchFamily="34" charset="0"/>
              </a:rPr>
              <a:t>uzoq</a:t>
            </a:r>
            <a:r>
              <a:rPr altLang="zh-CN" dirty="0" sz="1800" lang="en-US">
                <a:latin typeface="Bahnschrift Condensed" panose="020B0502040204020203" pitchFamily="34" charset="0"/>
              </a:rPr>
              <a:t> </a:t>
            </a:r>
            <a:r>
              <a:rPr altLang="zh-CN" dirty="0" sz="1800" lang="en-US" err="1">
                <a:latin typeface="Bahnschrift Condensed" panose="020B0502040204020203" pitchFamily="34" charset="0"/>
              </a:rPr>
              <a:t>muddatga</a:t>
            </a:r>
            <a:r>
              <a:rPr altLang="zh-CN" dirty="0" sz="1800" lang="en-US">
                <a:latin typeface="Bahnschrift Condensed" panose="020B0502040204020203" pitchFamily="34" charset="0"/>
              </a:rPr>
              <a:t> </a:t>
            </a:r>
            <a:r>
              <a:rPr altLang="zh-CN" dirty="0" sz="1800" lang="en-US" err="1">
                <a:latin typeface="Bahnschrift Condensed" panose="020B0502040204020203" pitchFamily="34" charset="0"/>
              </a:rPr>
              <a:t>saqlab</a:t>
            </a:r>
            <a:r>
              <a:rPr altLang="zh-CN" dirty="0" sz="1800" lang="en-US">
                <a:latin typeface="Bahnschrift Condensed" panose="020B0502040204020203" pitchFamily="34" charset="0"/>
              </a:rPr>
              <a:t> </a:t>
            </a:r>
            <a:r>
              <a:rPr altLang="zh-CN" dirty="0" sz="1800" lang="en-US" err="1">
                <a:latin typeface="Bahnschrift Condensed" panose="020B0502040204020203" pitchFamily="34" charset="0"/>
              </a:rPr>
              <a:t>bo’lmasligi</a:t>
            </a:r>
            <a:r>
              <a:rPr altLang="zh-CN" dirty="0" sz="1800" lang="en-US">
                <a:latin typeface="Bahnschrift Condensed" panose="020B0502040204020203" pitchFamily="34" charset="0"/>
              </a:rPr>
              <a:t>.</a:t>
            </a:r>
            <a:endParaRPr altLang="en-US" dirty="0" lang="zh-CN"/>
          </a:p>
        </p:txBody>
      </p:sp>
      <p:sp>
        <p:nvSpPr>
          <p:cNvPr id="1049149" name="Google Shape;3846;p51"/>
          <p:cNvSpPr/>
          <p:nvPr/>
        </p:nvSpPr>
        <p:spPr>
          <a:xfrm rot="2103196">
            <a:off x="4220543" y="1864100"/>
            <a:ext cx="783946" cy="1139418"/>
          </a:xfrm>
          <a:custGeom>
            <a:avLst/>
            <a:ahLst/>
            <a:rect l="l" t="t" r="r" b="b"/>
            <a:pathLst>
              <a:path w="49903" h="72531" extrusionOk="0">
                <a:moveTo>
                  <a:pt x="15178" y="10607"/>
                </a:moveTo>
                <a:cubicBezTo>
                  <a:pt x="15645" y="10641"/>
                  <a:pt x="16112" y="10674"/>
                  <a:pt x="16745" y="10707"/>
                </a:cubicBezTo>
                <a:cubicBezTo>
                  <a:pt x="16523" y="10841"/>
                  <a:pt x="16327" y="10889"/>
                  <a:pt x="16146" y="10889"/>
                </a:cubicBezTo>
                <a:cubicBezTo>
                  <a:pt x="15786" y="10889"/>
                  <a:pt x="15489" y="10696"/>
                  <a:pt x="15178" y="10607"/>
                </a:cubicBezTo>
                <a:close/>
                <a:moveTo>
                  <a:pt x="18847" y="1834"/>
                </a:moveTo>
                <a:cubicBezTo>
                  <a:pt x="18847" y="2335"/>
                  <a:pt x="18847" y="2802"/>
                  <a:pt x="18847" y="3302"/>
                </a:cubicBezTo>
                <a:cubicBezTo>
                  <a:pt x="19514" y="3102"/>
                  <a:pt x="19080" y="2168"/>
                  <a:pt x="19848" y="2168"/>
                </a:cubicBezTo>
                <a:cubicBezTo>
                  <a:pt x="19581" y="3302"/>
                  <a:pt x="19314" y="4403"/>
                  <a:pt x="19080" y="5470"/>
                </a:cubicBezTo>
                <a:cubicBezTo>
                  <a:pt x="19014" y="5804"/>
                  <a:pt x="19114" y="6204"/>
                  <a:pt x="19114" y="6538"/>
                </a:cubicBezTo>
                <a:cubicBezTo>
                  <a:pt x="19181" y="6571"/>
                  <a:pt x="19281" y="6605"/>
                  <a:pt x="19347" y="6605"/>
                </a:cubicBezTo>
                <a:cubicBezTo>
                  <a:pt x="19514" y="6171"/>
                  <a:pt x="19748" y="5704"/>
                  <a:pt x="19848" y="5237"/>
                </a:cubicBezTo>
                <a:cubicBezTo>
                  <a:pt x="20014" y="4436"/>
                  <a:pt x="20081" y="3636"/>
                  <a:pt x="20215" y="2835"/>
                </a:cubicBezTo>
                <a:cubicBezTo>
                  <a:pt x="20267" y="2420"/>
                  <a:pt x="20460" y="2267"/>
                  <a:pt x="20905" y="2267"/>
                </a:cubicBezTo>
                <a:cubicBezTo>
                  <a:pt x="21032" y="2267"/>
                  <a:pt x="21179" y="2279"/>
                  <a:pt x="21349" y="2301"/>
                </a:cubicBezTo>
                <a:cubicBezTo>
                  <a:pt x="20882" y="3903"/>
                  <a:pt x="20448" y="5470"/>
                  <a:pt x="20014" y="7072"/>
                </a:cubicBezTo>
                <a:cubicBezTo>
                  <a:pt x="19934" y="7312"/>
                  <a:pt x="19897" y="7510"/>
                  <a:pt x="19679" y="7510"/>
                </a:cubicBezTo>
                <a:cubicBezTo>
                  <a:pt x="19625" y="7510"/>
                  <a:pt x="19560" y="7498"/>
                  <a:pt x="19481" y="7472"/>
                </a:cubicBezTo>
                <a:cubicBezTo>
                  <a:pt x="19477" y="7470"/>
                  <a:pt x="19472" y="7469"/>
                  <a:pt x="19467" y="7469"/>
                </a:cubicBezTo>
                <a:cubicBezTo>
                  <a:pt x="19380" y="7469"/>
                  <a:pt x="19116" y="7711"/>
                  <a:pt x="19147" y="7805"/>
                </a:cubicBezTo>
                <a:cubicBezTo>
                  <a:pt x="19214" y="8139"/>
                  <a:pt x="19347" y="8473"/>
                  <a:pt x="19481" y="8806"/>
                </a:cubicBezTo>
                <a:cubicBezTo>
                  <a:pt x="19447" y="8806"/>
                  <a:pt x="19381" y="8839"/>
                  <a:pt x="19281" y="8839"/>
                </a:cubicBezTo>
                <a:cubicBezTo>
                  <a:pt x="19080" y="8806"/>
                  <a:pt x="18880" y="8739"/>
                  <a:pt x="18680" y="8706"/>
                </a:cubicBezTo>
                <a:lnTo>
                  <a:pt x="18680" y="8706"/>
                </a:lnTo>
                <a:cubicBezTo>
                  <a:pt x="18780" y="8973"/>
                  <a:pt x="18847" y="9273"/>
                  <a:pt x="18980" y="9540"/>
                </a:cubicBezTo>
                <a:cubicBezTo>
                  <a:pt x="19047" y="9707"/>
                  <a:pt x="19181" y="9874"/>
                  <a:pt x="19281" y="10074"/>
                </a:cubicBezTo>
                <a:lnTo>
                  <a:pt x="18680" y="10074"/>
                </a:lnTo>
                <a:cubicBezTo>
                  <a:pt x="18714" y="10240"/>
                  <a:pt x="18780" y="10407"/>
                  <a:pt x="18780" y="10574"/>
                </a:cubicBezTo>
                <a:cubicBezTo>
                  <a:pt x="18814" y="10741"/>
                  <a:pt x="18780" y="10908"/>
                  <a:pt x="18714" y="11108"/>
                </a:cubicBezTo>
                <a:cubicBezTo>
                  <a:pt x="17780" y="8072"/>
                  <a:pt x="17880" y="5003"/>
                  <a:pt x="18513" y="1935"/>
                </a:cubicBezTo>
                <a:cubicBezTo>
                  <a:pt x="18513" y="1868"/>
                  <a:pt x="18714" y="1868"/>
                  <a:pt x="18847" y="1834"/>
                </a:cubicBezTo>
                <a:close/>
                <a:moveTo>
                  <a:pt x="14278" y="10885"/>
                </a:moveTo>
                <a:cubicBezTo>
                  <a:pt x="14905" y="10885"/>
                  <a:pt x="15503" y="11033"/>
                  <a:pt x="16112" y="11308"/>
                </a:cubicBezTo>
                <a:cubicBezTo>
                  <a:pt x="15853" y="11498"/>
                  <a:pt x="15603" y="11562"/>
                  <a:pt x="15353" y="11562"/>
                </a:cubicBezTo>
                <a:cubicBezTo>
                  <a:pt x="15120" y="11562"/>
                  <a:pt x="14886" y="11506"/>
                  <a:pt x="14644" y="11441"/>
                </a:cubicBezTo>
                <a:cubicBezTo>
                  <a:pt x="14518" y="11399"/>
                  <a:pt x="14386" y="11357"/>
                  <a:pt x="14260" y="11357"/>
                </a:cubicBezTo>
                <a:cubicBezTo>
                  <a:pt x="14087" y="11357"/>
                  <a:pt x="13926" y="11437"/>
                  <a:pt x="13810" y="11708"/>
                </a:cubicBezTo>
                <a:cubicBezTo>
                  <a:pt x="13793" y="11758"/>
                  <a:pt x="13718" y="11783"/>
                  <a:pt x="13622" y="11783"/>
                </a:cubicBezTo>
                <a:cubicBezTo>
                  <a:pt x="13526" y="11783"/>
                  <a:pt x="13410" y="11758"/>
                  <a:pt x="13310" y="11708"/>
                </a:cubicBezTo>
                <a:cubicBezTo>
                  <a:pt x="13476" y="11608"/>
                  <a:pt x="13677" y="11508"/>
                  <a:pt x="13977" y="11341"/>
                </a:cubicBezTo>
                <a:cubicBezTo>
                  <a:pt x="13577" y="11241"/>
                  <a:pt x="13310" y="11208"/>
                  <a:pt x="12909" y="11108"/>
                </a:cubicBezTo>
                <a:cubicBezTo>
                  <a:pt x="13389" y="10957"/>
                  <a:pt x="13841" y="10885"/>
                  <a:pt x="14278" y="10885"/>
                </a:cubicBezTo>
                <a:close/>
                <a:moveTo>
                  <a:pt x="12100" y="11389"/>
                </a:moveTo>
                <a:cubicBezTo>
                  <a:pt x="12203" y="11389"/>
                  <a:pt x="12307" y="11399"/>
                  <a:pt x="12409" y="11408"/>
                </a:cubicBezTo>
                <a:cubicBezTo>
                  <a:pt x="12542" y="11441"/>
                  <a:pt x="12641" y="11705"/>
                  <a:pt x="12741" y="11839"/>
                </a:cubicBezTo>
                <a:lnTo>
                  <a:pt x="12741" y="11839"/>
                </a:lnTo>
                <a:cubicBezTo>
                  <a:pt x="12287" y="11807"/>
                  <a:pt x="11863" y="11774"/>
                  <a:pt x="11375" y="11742"/>
                </a:cubicBezTo>
                <a:cubicBezTo>
                  <a:pt x="11568" y="11452"/>
                  <a:pt x="11830" y="11389"/>
                  <a:pt x="12100" y="11389"/>
                </a:cubicBezTo>
                <a:close/>
                <a:moveTo>
                  <a:pt x="26486" y="16979"/>
                </a:moveTo>
                <a:lnTo>
                  <a:pt x="26486" y="16979"/>
                </a:lnTo>
                <a:cubicBezTo>
                  <a:pt x="27086" y="17045"/>
                  <a:pt x="27587" y="17112"/>
                  <a:pt x="28120" y="17179"/>
                </a:cubicBezTo>
                <a:cubicBezTo>
                  <a:pt x="28087" y="17245"/>
                  <a:pt x="28087" y="17346"/>
                  <a:pt x="28054" y="17412"/>
                </a:cubicBezTo>
                <a:cubicBezTo>
                  <a:pt x="27961" y="17366"/>
                  <a:pt x="27859" y="17351"/>
                  <a:pt x="27752" y="17351"/>
                </a:cubicBezTo>
                <a:cubicBezTo>
                  <a:pt x="27562" y="17351"/>
                  <a:pt x="27356" y="17398"/>
                  <a:pt x="27157" y="17398"/>
                </a:cubicBezTo>
                <a:cubicBezTo>
                  <a:pt x="26905" y="17398"/>
                  <a:pt x="26665" y="17323"/>
                  <a:pt x="26486" y="16979"/>
                </a:cubicBezTo>
                <a:close/>
                <a:moveTo>
                  <a:pt x="12375" y="8635"/>
                </a:moveTo>
                <a:cubicBezTo>
                  <a:pt x="12618" y="8635"/>
                  <a:pt x="12781" y="8778"/>
                  <a:pt x="12876" y="9040"/>
                </a:cubicBezTo>
                <a:lnTo>
                  <a:pt x="11008" y="10007"/>
                </a:lnTo>
                <a:cubicBezTo>
                  <a:pt x="10975" y="10040"/>
                  <a:pt x="10975" y="10107"/>
                  <a:pt x="10975" y="10140"/>
                </a:cubicBezTo>
                <a:cubicBezTo>
                  <a:pt x="11608" y="10007"/>
                  <a:pt x="12209" y="9907"/>
                  <a:pt x="13043" y="9740"/>
                </a:cubicBezTo>
                <a:lnTo>
                  <a:pt x="13043" y="9740"/>
                </a:lnTo>
                <a:cubicBezTo>
                  <a:pt x="12776" y="10007"/>
                  <a:pt x="12676" y="10207"/>
                  <a:pt x="12509" y="10307"/>
                </a:cubicBezTo>
                <a:cubicBezTo>
                  <a:pt x="11208" y="11174"/>
                  <a:pt x="9907" y="12008"/>
                  <a:pt x="8606" y="12842"/>
                </a:cubicBezTo>
                <a:cubicBezTo>
                  <a:pt x="7739" y="13409"/>
                  <a:pt x="6805" y="13876"/>
                  <a:pt x="5971" y="14510"/>
                </a:cubicBezTo>
                <a:cubicBezTo>
                  <a:pt x="5304" y="15011"/>
                  <a:pt x="4770" y="15678"/>
                  <a:pt x="4170" y="16278"/>
                </a:cubicBezTo>
                <a:cubicBezTo>
                  <a:pt x="4203" y="16345"/>
                  <a:pt x="4237" y="16412"/>
                  <a:pt x="4303" y="16478"/>
                </a:cubicBezTo>
                <a:cubicBezTo>
                  <a:pt x="4704" y="16311"/>
                  <a:pt x="5137" y="16211"/>
                  <a:pt x="5471" y="15978"/>
                </a:cubicBezTo>
                <a:cubicBezTo>
                  <a:pt x="6972" y="14877"/>
                  <a:pt x="8406" y="13743"/>
                  <a:pt x="9874" y="12642"/>
                </a:cubicBezTo>
                <a:cubicBezTo>
                  <a:pt x="10317" y="12317"/>
                  <a:pt x="10734" y="12097"/>
                  <a:pt x="11286" y="12097"/>
                </a:cubicBezTo>
                <a:cubicBezTo>
                  <a:pt x="11358" y="12097"/>
                  <a:pt x="11432" y="12101"/>
                  <a:pt x="11508" y="12108"/>
                </a:cubicBezTo>
                <a:cubicBezTo>
                  <a:pt x="11557" y="12117"/>
                  <a:pt x="11606" y="12120"/>
                  <a:pt x="11656" y="12120"/>
                </a:cubicBezTo>
                <a:cubicBezTo>
                  <a:pt x="12005" y="12120"/>
                  <a:pt x="12375" y="11940"/>
                  <a:pt x="12745" y="11849"/>
                </a:cubicBezTo>
                <a:lnTo>
                  <a:pt x="12745" y="11849"/>
                </a:lnTo>
                <a:cubicBezTo>
                  <a:pt x="12778" y="11948"/>
                  <a:pt x="12810" y="12075"/>
                  <a:pt x="12843" y="12075"/>
                </a:cubicBezTo>
                <a:cubicBezTo>
                  <a:pt x="13543" y="12209"/>
                  <a:pt x="14277" y="12309"/>
                  <a:pt x="15078" y="12442"/>
                </a:cubicBezTo>
                <a:cubicBezTo>
                  <a:pt x="14892" y="12680"/>
                  <a:pt x="14697" y="12745"/>
                  <a:pt x="14501" y="12745"/>
                </a:cubicBezTo>
                <a:cubicBezTo>
                  <a:pt x="14266" y="12745"/>
                  <a:pt x="14031" y="12652"/>
                  <a:pt x="13814" y="12652"/>
                </a:cubicBezTo>
                <a:cubicBezTo>
                  <a:pt x="13755" y="12652"/>
                  <a:pt x="13699" y="12659"/>
                  <a:pt x="13643" y="12676"/>
                </a:cubicBezTo>
                <a:cubicBezTo>
                  <a:pt x="13610" y="12742"/>
                  <a:pt x="13610" y="12809"/>
                  <a:pt x="13577" y="12876"/>
                </a:cubicBezTo>
                <a:cubicBezTo>
                  <a:pt x="13910" y="12976"/>
                  <a:pt x="14244" y="13076"/>
                  <a:pt x="14611" y="13176"/>
                </a:cubicBezTo>
                <a:cubicBezTo>
                  <a:pt x="14440" y="13309"/>
                  <a:pt x="14366" y="13366"/>
                  <a:pt x="14088" y="13366"/>
                </a:cubicBezTo>
                <a:cubicBezTo>
                  <a:pt x="13878" y="13366"/>
                  <a:pt x="13551" y="13333"/>
                  <a:pt x="12976" y="13276"/>
                </a:cubicBezTo>
                <a:cubicBezTo>
                  <a:pt x="12376" y="13243"/>
                  <a:pt x="11809" y="13143"/>
                  <a:pt x="11208" y="13076"/>
                </a:cubicBezTo>
                <a:cubicBezTo>
                  <a:pt x="11208" y="13176"/>
                  <a:pt x="11175" y="13243"/>
                  <a:pt x="11175" y="13343"/>
                </a:cubicBezTo>
                <a:cubicBezTo>
                  <a:pt x="11608" y="13409"/>
                  <a:pt x="12075" y="13476"/>
                  <a:pt x="12542" y="13543"/>
                </a:cubicBezTo>
                <a:cubicBezTo>
                  <a:pt x="12342" y="14477"/>
                  <a:pt x="13276" y="13976"/>
                  <a:pt x="13577" y="14510"/>
                </a:cubicBezTo>
                <a:cubicBezTo>
                  <a:pt x="12876" y="14510"/>
                  <a:pt x="12142" y="14544"/>
                  <a:pt x="11442" y="14577"/>
                </a:cubicBezTo>
                <a:cubicBezTo>
                  <a:pt x="11442" y="14644"/>
                  <a:pt x="11442" y="14710"/>
                  <a:pt x="11442" y="14777"/>
                </a:cubicBezTo>
                <a:cubicBezTo>
                  <a:pt x="11875" y="14810"/>
                  <a:pt x="12276" y="14844"/>
                  <a:pt x="12709" y="14910"/>
                </a:cubicBezTo>
                <a:cubicBezTo>
                  <a:pt x="12709" y="14977"/>
                  <a:pt x="12743" y="15044"/>
                  <a:pt x="12743" y="15111"/>
                </a:cubicBezTo>
                <a:cubicBezTo>
                  <a:pt x="12042" y="15511"/>
                  <a:pt x="11375" y="16011"/>
                  <a:pt x="10641" y="16311"/>
                </a:cubicBezTo>
                <a:cubicBezTo>
                  <a:pt x="9574" y="16778"/>
                  <a:pt x="8440" y="17112"/>
                  <a:pt x="7305" y="17412"/>
                </a:cubicBezTo>
                <a:cubicBezTo>
                  <a:pt x="6105" y="17746"/>
                  <a:pt x="4870" y="18013"/>
                  <a:pt x="3636" y="18246"/>
                </a:cubicBezTo>
                <a:cubicBezTo>
                  <a:pt x="2635" y="18446"/>
                  <a:pt x="1601" y="18613"/>
                  <a:pt x="434" y="18780"/>
                </a:cubicBezTo>
                <a:cubicBezTo>
                  <a:pt x="834" y="18013"/>
                  <a:pt x="1134" y="17346"/>
                  <a:pt x="1468" y="16678"/>
                </a:cubicBezTo>
                <a:cubicBezTo>
                  <a:pt x="1768" y="16145"/>
                  <a:pt x="2102" y="15578"/>
                  <a:pt x="2502" y="15077"/>
                </a:cubicBezTo>
                <a:cubicBezTo>
                  <a:pt x="2902" y="14544"/>
                  <a:pt x="3369" y="14043"/>
                  <a:pt x="3903" y="13610"/>
                </a:cubicBezTo>
                <a:cubicBezTo>
                  <a:pt x="4870" y="12742"/>
                  <a:pt x="5771" y="11775"/>
                  <a:pt x="6872" y="11108"/>
                </a:cubicBezTo>
                <a:cubicBezTo>
                  <a:pt x="8073" y="10341"/>
                  <a:pt x="9407" y="9807"/>
                  <a:pt x="10708" y="9206"/>
                </a:cubicBezTo>
                <a:cubicBezTo>
                  <a:pt x="11141" y="9006"/>
                  <a:pt x="11608" y="8906"/>
                  <a:pt x="12042" y="8706"/>
                </a:cubicBezTo>
                <a:cubicBezTo>
                  <a:pt x="12167" y="8658"/>
                  <a:pt x="12277" y="8635"/>
                  <a:pt x="12375" y="8635"/>
                </a:cubicBezTo>
                <a:close/>
                <a:moveTo>
                  <a:pt x="35792" y="33055"/>
                </a:moveTo>
                <a:cubicBezTo>
                  <a:pt x="36323" y="33055"/>
                  <a:pt x="36843" y="33174"/>
                  <a:pt x="37060" y="33390"/>
                </a:cubicBezTo>
                <a:cubicBezTo>
                  <a:pt x="36193" y="33357"/>
                  <a:pt x="35392" y="33357"/>
                  <a:pt x="34592" y="33324"/>
                </a:cubicBezTo>
                <a:cubicBezTo>
                  <a:pt x="34882" y="33140"/>
                  <a:pt x="35341" y="33055"/>
                  <a:pt x="35792" y="33055"/>
                </a:cubicBezTo>
                <a:close/>
                <a:moveTo>
                  <a:pt x="44254" y="41784"/>
                </a:moveTo>
                <a:cubicBezTo>
                  <a:pt x="44427" y="41784"/>
                  <a:pt x="44629" y="41878"/>
                  <a:pt x="44815" y="41878"/>
                </a:cubicBezTo>
                <a:cubicBezTo>
                  <a:pt x="44855" y="41878"/>
                  <a:pt x="44894" y="41874"/>
                  <a:pt x="44932" y="41863"/>
                </a:cubicBezTo>
                <a:cubicBezTo>
                  <a:pt x="44940" y="41861"/>
                  <a:pt x="44948" y="41859"/>
                  <a:pt x="44956" y="41859"/>
                </a:cubicBezTo>
                <a:cubicBezTo>
                  <a:pt x="45057" y="41859"/>
                  <a:pt x="45209" y="42037"/>
                  <a:pt x="45333" y="42130"/>
                </a:cubicBezTo>
                <a:lnTo>
                  <a:pt x="45232" y="42330"/>
                </a:lnTo>
                <a:cubicBezTo>
                  <a:pt x="44799" y="42230"/>
                  <a:pt x="44332" y="42163"/>
                  <a:pt x="43898" y="42097"/>
                </a:cubicBezTo>
                <a:cubicBezTo>
                  <a:pt x="43980" y="41851"/>
                  <a:pt x="44107" y="41784"/>
                  <a:pt x="44254" y="41784"/>
                </a:cubicBezTo>
                <a:close/>
                <a:moveTo>
                  <a:pt x="44347" y="43460"/>
                </a:moveTo>
                <a:cubicBezTo>
                  <a:pt x="44661" y="43460"/>
                  <a:pt x="44977" y="43510"/>
                  <a:pt x="45299" y="43631"/>
                </a:cubicBezTo>
                <a:cubicBezTo>
                  <a:pt x="44776" y="43699"/>
                  <a:pt x="44253" y="43876"/>
                  <a:pt x="43720" y="43876"/>
                </a:cubicBezTo>
                <a:cubicBezTo>
                  <a:pt x="43471" y="43876"/>
                  <a:pt x="43219" y="43837"/>
                  <a:pt x="42964" y="43731"/>
                </a:cubicBezTo>
                <a:cubicBezTo>
                  <a:pt x="43423" y="43572"/>
                  <a:pt x="43882" y="43460"/>
                  <a:pt x="44347" y="43460"/>
                </a:cubicBezTo>
                <a:close/>
                <a:moveTo>
                  <a:pt x="46700" y="47000"/>
                </a:moveTo>
                <a:lnTo>
                  <a:pt x="46633" y="47033"/>
                </a:lnTo>
                <a:cubicBezTo>
                  <a:pt x="46641" y="47034"/>
                  <a:pt x="46649" y="47035"/>
                  <a:pt x="46656" y="47035"/>
                </a:cubicBezTo>
                <a:lnTo>
                  <a:pt x="46656" y="47035"/>
                </a:lnTo>
                <a:cubicBezTo>
                  <a:pt x="46671" y="47024"/>
                  <a:pt x="46685" y="47012"/>
                  <a:pt x="46700" y="47000"/>
                </a:cubicBezTo>
                <a:close/>
                <a:moveTo>
                  <a:pt x="38861" y="62311"/>
                </a:moveTo>
                <a:lnTo>
                  <a:pt x="38861" y="62344"/>
                </a:lnTo>
                <a:cubicBezTo>
                  <a:pt x="38863" y="62344"/>
                  <a:pt x="38866" y="62343"/>
                  <a:pt x="38868" y="62343"/>
                </a:cubicBezTo>
                <a:lnTo>
                  <a:pt x="38868" y="62343"/>
                </a:lnTo>
                <a:cubicBezTo>
                  <a:pt x="38865" y="62333"/>
                  <a:pt x="38863" y="62322"/>
                  <a:pt x="38861" y="62311"/>
                </a:cubicBezTo>
                <a:close/>
                <a:moveTo>
                  <a:pt x="20987" y="14562"/>
                </a:moveTo>
                <a:cubicBezTo>
                  <a:pt x="21106" y="14562"/>
                  <a:pt x="21226" y="14567"/>
                  <a:pt x="21349" y="14577"/>
                </a:cubicBezTo>
                <a:cubicBezTo>
                  <a:pt x="21215" y="14677"/>
                  <a:pt x="21082" y="14777"/>
                  <a:pt x="20815" y="14910"/>
                </a:cubicBezTo>
                <a:cubicBezTo>
                  <a:pt x="21082" y="14977"/>
                  <a:pt x="21282" y="15077"/>
                  <a:pt x="21482" y="15077"/>
                </a:cubicBezTo>
                <a:cubicBezTo>
                  <a:pt x="22229" y="15077"/>
                  <a:pt x="22955" y="14992"/>
                  <a:pt x="23694" y="14992"/>
                </a:cubicBezTo>
                <a:cubicBezTo>
                  <a:pt x="23879" y="14992"/>
                  <a:pt x="24064" y="14997"/>
                  <a:pt x="24251" y="15011"/>
                </a:cubicBezTo>
                <a:cubicBezTo>
                  <a:pt x="25051" y="15077"/>
                  <a:pt x="26019" y="14944"/>
                  <a:pt x="26719" y="15778"/>
                </a:cubicBezTo>
                <a:cubicBezTo>
                  <a:pt x="26386" y="15811"/>
                  <a:pt x="26152" y="15811"/>
                  <a:pt x="25885" y="15844"/>
                </a:cubicBezTo>
                <a:cubicBezTo>
                  <a:pt x="25885" y="15878"/>
                  <a:pt x="25885" y="15911"/>
                  <a:pt x="25852" y="15911"/>
                </a:cubicBezTo>
                <a:cubicBezTo>
                  <a:pt x="26085" y="15978"/>
                  <a:pt x="26319" y="16111"/>
                  <a:pt x="26519" y="16111"/>
                </a:cubicBezTo>
                <a:cubicBezTo>
                  <a:pt x="26642" y="16103"/>
                  <a:pt x="26761" y="16091"/>
                  <a:pt x="26873" y="16091"/>
                </a:cubicBezTo>
                <a:cubicBezTo>
                  <a:pt x="27188" y="16091"/>
                  <a:pt x="27457" y="16178"/>
                  <a:pt x="27653" y="16645"/>
                </a:cubicBezTo>
                <a:cubicBezTo>
                  <a:pt x="26052" y="16545"/>
                  <a:pt x="24518" y="16478"/>
                  <a:pt x="22983" y="16412"/>
                </a:cubicBezTo>
                <a:cubicBezTo>
                  <a:pt x="22950" y="16445"/>
                  <a:pt x="22950" y="16512"/>
                  <a:pt x="22950" y="16578"/>
                </a:cubicBezTo>
                <a:cubicBezTo>
                  <a:pt x="23306" y="16745"/>
                  <a:pt x="23684" y="16786"/>
                  <a:pt x="24069" y="16786"/>
                </a:cubicBezTo>
                <a:cubicBezTo>
                  <a:pt x="24438" y="16786"/>
                  <a:pt x="24813" y="16749"/>
                  <a:pt x="25183" y="16749"/>
                </a:cubicBezTo>
                <a:cubicBezTo>
                  <a:pt x="25586" y="16749"/>
                  <a:pt x="25981" y="16793"/>
                  <a:pt x="26352" y="16979"/>
                </a:cubicBezTo>
                <a:lnTo>
                  <a:pt x="26352" y="17179"/>
                </a:lnTo>
                <a:cubicBezTo>
                  <a:pt x="25552" y="17179"/>
                  <a:pt x="24785" y="17212"/>
                  <a:pt x="23984" y="17245"/>
                </a:cubicBezTo>
                <a:cubicBezTo>
                  <a:pt x="23984" y="17312"/>
                  <a:pt x="23984" y="17379"/>
                  <a:pt x="23951" y="17446"/>
                </a:cubicBezTo>
                <a:cubicBezTo>
                  <a:pt x="25452" y="17646"/>
                  <a:pt x="27019" y="17512"/>
                  <a:pt x="28487" y="17846"/>
                </a:cubicBezTo>
                <a:lnTo>
                  <a:pt x="28487" y="18113"/>
                </a:lnTo>
                <a:cubicBezTo>
                  <a:pt x="27486" y="18213"/>
                  <a:pt x="26519" y="18313"/>
                  <a:pt x="25518" y="18446"/>
                </a:cubicBezTo>
                <a:cubicBezTo>
                  <a:pt x="25518" y="18513"/>
                  <a:pt x="25518" y="18580"/>
                  <a:pt x="25518" y="18647"/>
                </a:cubicBezTo>
                <a:cubicBezTo>
                  <a:pt x="25885" y="18680"/>
                  <a:pt x="26252" y="18780"/>
                  <a:pt x="26619" y="18780"/>
                </a:cubicBezTo>
                <a:cubicBezTo>
                  <a:pt x="27120" y="18780"/>
                  <a:pt x="27587" y="18713"/>
                  <a:pt x="28087" y="18680"/>
                </a:cubicBezTo>
                <a:cubicBezTo>
                  <a:pt x="28187" y="18680"/>
                  <a:pt x="28287" y="18880"/>
                  <a:pt x="28420" y="19013"/>
                </a:cubicBezTo>
                <a:cubicBezTo>
                  <a:pt x="27653" y="19247"/>
                  <a:pt x="26919" y="19080"/>
                  <a:pt x="26352" y="19447"/>
                </a:cubicBezTo>
                <a:cubicBezTo>
                  <a:pt x="26352" y="19547"/>
                  <a:pt x="26352" y="19647"/>
                  <a:pt x="26386" y="19747"/>
                </a:cubicBezTo>
                <a:cubicBezTo>
                  <a:pt x="27386" y="19781"/>
                  <a:pt x="28387" y="19781"/>
                  <a:pt x="29388" y="19814"/>
                </a:cubicBezTo>
                <a:cubicBezTo>
                  <a:pt x="29388" y="19881"/>
                  <a:pt x="29388" y="19947"/>
                  <a:pt x="29388" y="19981"/>
                </a:cubicBezTo>
                <a:cubicBezTo>
                  <a:pt x="28854" y="20048"/>
                  <a:pt x="28320" y="20081"/>
                  <a:pt x="27820" y="20114"/>
                </a:cubicBezTo>
                <a:cubicBezTo>
                  <a:pt x="27720" y="20114"/>
                  <a:pt x="27620" y="20114"/>
                  <a:pt x="27553" y="20148"/>
                </a:cubicBezTo>
                <a:cubicBezTo>
                  <a:pt x="27220" y="20281"/>
                  <a:pt x="26919" y="20448"/>
                  <a:pt x="26619" y="20581"/>
                </a:cubicBezTo>
                <a:cubicBezTo>
                  <a:pt x="26919" y="20648"/>
                  <a:pt x="27220" y="20781"/>
                  <a:pt x="27520" y="20781"/>
                </a:cubicBezTo>
                <a:cubicBezTo>
                  <a:pt x="28354" y="20748"/>
                  <a:pt x="29188" y="20581"/>
                  <a:pt x="30022" y="20548"/>
                </a:cubicBezTo>
                <a:cubicBezTo>
                  <a:pt x="30288" y="20548"/>
                  <a:pt x="30555" y="20715"/>
                  <a:pt x="30789" y="20915"/>
                </a:cubicBezTo>
                <a:lnTo>
                  <a:pt x="27420" y="21549"/>
                </a:lnTo>
                <a:cubicBezTo>
                  <a:pt x="27420" y="21649"/>
                  <a:pt x="27420" y="21749"/>
                  <a:pt x="27420" y="21849"/>
                </a:cubicBezTo>
                <a:cubicBezTo>
                  <a:pt x="27592" y="21877"/>
                  <a:pt x="27764" y="21956"/>
                  <a:pt x="27936" y="21956"/>
                </a:cubicBezTo>
                <a:cubicBezTo>
                  <a:pt x="27964" y="21956"/>
                  <a:pt x="27992" y="21954"/>
                  <a:pt x="28020" y="21949"/>
                </a:cubicBezTo>
                <a:cubicBezTo>
                  <a:pt x="28887" y="21815"/>
                  <a:pt x="29755" y="21615"/>
                  <a:pt x="30655" y="21515"/>
                </a:cubicBezTo>
                <a:cubicBezTo>
                  <a:pt x="30856" y="21515"/>
                  <a:pt x="31122" y="21882"/>
                  <a:pt x="31423" y="22116"/>
                </a:cubicBezTo>
                <a:cubicBezTo>
                  <a:pt x="30422" y="22249"/>
                  <a:pt x="29555" y="22349"/>
                  <a:pt x="28721" y="22516"/>
                </a:cubicBezTo>
                <a:cubicBezTo>
                  <a:pt x="28521" y="22549"/>
                  <a:pt x="28220" y="22783"/>
                  <a:pt x="28220" y="22916"/>
                </a:cubicBezTo>
                <a:cubicBezTo>
                  <a:pt x="28242" y="23088"/>
                  <a:pt x="28346" y="23218"/>
                  <a:pt x="28489" y="23218"/>
                </a:cubicBezTo>
                <a:cubicBezTo>
                  <a:pt x="28568" y="23218"/>
                  <a:pt x="28659" y="23178"/>
                  <a:pt x="28754" y="23083"/>
                </a:cubicBezTo>
                <a:cubicBezTo>
                  <a:pt x="28761" y="23076"/>
                  <a:pt x="28770" y="23074"/>
                  <a:pt x="28781" y="23074"/>
                </a:cubicBezTo>
                <a:cubicBezTo>
                  <a:pt x="28826" y="23074"/>
                  <a:pt x="28901" y="23116"/>
                  <a:pt x="28954" y="23116"/>
                </a:cubicBezTo>
                <a:cubicBezTo>
                  <a:pt x="29655" y="23050"/>
                  <a:pt x="30389" y="22983"/>
                  <a:pt x="31089" y="22883"/>
                </a:cubicBezTo>
                <a:cubicBezTo>
                  <a:pt x="31222" y="22883"/>
                  <a:pt x="31356" y="22783"/>
                  <a:pt x="31589" y="22683"/>
                </a:cubicBezTo>
                <a:cubicBezTo>
                  <a:pt x="31623" y="22950"/>
                  <a:pt x="31656" y="23183"/>
                  <a:pt x="31656" y="23283"/>
                </a:cubicBezTo>
                <a:cubicBezTo>
                  <a:pt x="30555" y="23517"/>
                  <a:pt x="29555" y="23750"/>
                  <a:pt x="28554" y="23950"/>
                </a:cubicBezTo>
                <a:cubicBezTo>
                  <a:pt x="28587" y="24050"/>
                  <a:pt x="28587" y="24150"/>
                  <a:pt x="28621" y="24251"/>
                </a:cubicBezTo>
                <a:cubicBezTo>
                  <a:pt x="29421" y="24150"/>
                  <a:pt x="30255" y="24117"/>
                  <a:pt x="31089" y="23984"/>
                </a:cubicBezTo>
                <a:cubicBezTo>
                  <a:pt x="31220" y="23957"/>
                  <a:pt x="31335" y="23944"/>
                  <a:pt x="31436" y="23944"/>
                </a:cubicBezTo>
                <a:cubicBezTo>
                  <a:pt x="31849" y="23944"/>
                  <a:pt x="32016" y="24168"/>
                  <a:pt x="31990" y="24651"/>
                </a:cubicBezTo>
                <a:cubicBezTo>
                  <a:pt x="30989" y="24784"/>
                  <a:pt x="29988" y="24918"/>
                  <a:pt x="28887" y="25084"/>
                </a:cubicBezTo>
                <a:cubicBezTo>
                  <a:pt x="29171" y="25468"/>
                  <a:pt x="29488" y="25560"/>
                  <a:pt x="29809" y="25560"/>
                </a:cubicBezTo>
                <a:cubicBezTo>
                  <a:pt x="30103" y="25560"/>
                  <a:pt x="30401" y="25483"/>
                  <a:pt x="30680" y="25483"/>
                </a:cubicBezTo>
                <a:cubicBezTo>
                  <a:pt x="30705" y="25483"/>
                  <a:pt x="30730" y="25483"/>
                  <a:pt x="30755" y="25485"/>
                </a:cubicBezTo>
                <a:cubicBezTo>
                  <a:pt x="31122" y="25485"/>
                  <a:pt x="31489" y="25351"/>
                  <a:pt x="31890" y="25318"/>
                </a:cubicBezTo>
                <a:cubicBezTo>
                  <a:pt x="32056" y="25318"/>
                  <a:pt x="32257" y="25485"/>
                  <a:pt x="32457" y="25551"/>
                </a:cubicBezTo>
                <a:lnTo>
                  <a:pt x="32390" y="25818"/>
                </a:lnTo>
                <a:cubicBezTo>
                  <a:pt x="31656" y="25885"/>
                  <a:pt x="30922" y="25952"/>
                  <a:pt x="30188" y="26018"/>
                </a:cubicBezTo>
                <a:cubicBezTo>
                  <a:pt x="29821" y="26052"/>
                  <a:pt x="29588" y="26185"/>
                  <a:pt x="29655" y="26619"/>
                </a:cubicBezTo>
                <a:cubicBezTo>
                  <a:pt x="30455" y="26552"/>
                  <a:pt x="31256" y="26485"/>
                  <a:pt x="32023" y="26419"/>
                </a:cubicBezTo>
                <a:cubicBezTo>
                  <a:pt x="32059" y="26416"/>
                  <a:pt x="32093" y="26415"/>
                  <a:pt x="32126" y="26415"/>
                </a:cubicBezTo>
                <a:cubicBezTo>
                  <a:pt x="32494" y="26415"/>
                  <a:pt x="32696" y="26588"/>
                  <a:pt x="32757" y="26986"/>
                </a:cubicBezTo>
                <a:cubicBezTo>
                  <a:pt x="31923" y="27053"/>
                  <a:pt x="31156" y="27153"/>
                  <a:pt x="30288" y="27253"/>
                </a:cubicBezTo>
                <a:cubicBezTo>
                  <a:pt x="30255" y="27486"/>
                  <a:pt x="29855" y="27753"/>
                  <a:pt x="30422" y="27953"/>
                </a:cubicBezTo>
                <a:cubicBezTo>
                  <a:pt x="31089" y="27853"/>
                  <a:pt x="31790" y="27786"/>
                  <a:pt x="32490" y="27653"/>
                </a:cubicBezTo>
                <a:cubicBezTo>
                  <a:pt x="32598" y="27639"/>
                  <a:pt x="32689" y="27629"/>
                  <a:pt x="32768" y="27629"/>
                </a:cubicBezTo>
                <a:cubicBezTo>
                  <a:pt x="33053" y="27629"/>
                  <a:pt x="33174" y="27757"/>
                  <a:pt x="33357" y="28253"/>
                </a:cubicBezTo>
                <a:cubicBezTo>
                  <a:pt x="33044" y="28326"/>
                  <a:pt x="32731" y="28354"/>
                  <a:pt x="32419" y="28354"/>
                </a:cubicBezTo>
                <a:cubicBezTo>
                  <a:pt x="31733" y="28354"/>
                  <a:pt x="31053" y="28222"/>
                  <a:pt x="30389" y="28153"/>
                </a:cubicBezTo>
                <a:cubicBezTo>
                  <a:pt x="30322" y="28187"/>
                  <a:pt x="30255" y="28220"/>
                  <a:pt x="30222" y="28253"/>
                </a:cubicBezTo>
                <a:cubicBezTo>
                  <a:pt x="30555" y="28520"/>
                  <a:pt x="30856" y="28820"/>
                  <a:pt x="31222" y="29121"/>
                </a:cubicBezTo>
                <a:cubicBezTo>
                  <a:pt x="31189" y="29154"/>
                  <a:pt x="31089" y="29254"/>
                  <a:pt x="30889" y="29421"/>
                </a:cubicBezTo>
                <a:cubicBezTo>
                  <a:pt x="31389" y="29454"/>
                  <a:pt x="31756" y="29521"/>
                  <a:pt x="32123" y="29554"/>
                </a:cubicBezTo>
                <a:cubicBezTo>
                  <a:pt x="32123" y="29621"/>
                  <a:pt x="32123" y="29721"/>
                  <a:pt x="32123" y="29788"/>
                </a:cubicBezTo>
                <a:cubicBezTo>
                  <a:pt x="31890" y="29821"/>
                  <a:pt x="31656" y="29855"/>
                  <a:pt x="31389" y="29888"/>
                </a:cubicBezTo>
                <a:cubicBezTo>
                  <a:pt x="31356" y="30021"/>
                  <a:pt x="31289" y="30188"/>
                  <a:pt x="31189" y="30422"/>
                </a:cubicBezTo>
                <a:cubicBezTo>
                  <a:pt x="31089" y="30355"/>
                  <a:pt x="30956" y="30322"/>
                  <a:pt x="30822" y="30288"/>
                </a:cubicBezTo>
                <a:cubicBezTo>
                  <a:pt x="30789" y="30355"/>
                  <a:pt x="30755" y="30388"/>
                  <a:pt x="30722" y="30422"/>
                </a:cubicBezTo>
                <a:cubicBezTo>
                  <a:pt x="30856" y="30488"/>
                  <a:pt x="30956" y="30655"/>
                  <a:pt x="31056" y="30655"/>
                </a:cubicBezTo>
                <a:cubicBezTo>
                  <a:pt x="31756" y="30722"/>
                  <a:pt x="32423" y="30755"/>
                  <a:pt x="33090" y="30789"/>
                </a:cubicBezTo>
                <a:cubicBezTo>
                  <a:pt x="33249" y="30797"/>
                  <a:pt x="33405" y="30799"/>
                  <a:pt x="33560" y="30799"/>
                </a:cubicBezTo>
                <a:cubicBezTo>
                  <a:pt x="33715" y="30799"/>
                  <a:pt x="33868" y="30797"/>
                  <a:pt x="34020" y="30797"/>
                </a:cubicBezTo>
                <a:cubicBezTo>
                  <a:pt x="34325" y="30797"/>
                  <a:pt x="34625" y="30805"/>
                  <a:pt x="34925" y="30855"/>
                </a:cubicBezTo>
                <a:cubicBezTo>
                  <a:pt x="35159" y="30889"/>
                  <a:pt x="35325" y="31256"/>
                  <a:pt x="35526" y="31456"/>
                </a:cubicBezTo>
                <a:cubicBezTo>
                  <a:pt x="35392" y="31622"/>
                  <a:pt x="35292" y="31756"/>
                  <a:pt x="35192" y="31889"/>
                </a:cubicBezTo>
                <a:cubicBezTo>
                  <a:pt x="35325" y="31956"/>
                  <a:pt x="35492" y="32056"/>
                  <a:pt x="35659" y="32056"/>
                </a:cubicBezTo>
                <a:cubicBezTo>
                  <a:pt x="36093" y="32089"/>
                  <a:pt x="36393" y="32223"/>
                  <a:pt x="36393" y="32757"/>
                </a:cubicBezTo>
                <a:cubicBezTo>
                  <a:pt x="35159" y="32723"/>
                  <a:pt x="33958" y="32723"/>
                  <a:pt x="32724" y="32690"/>
                </a:cubicBezTo>
                <a:lnTo>
                  <a:pt x="32657" y="32923"/>
                </a:lnTo>
                <a:cubicBezTo>
                  <a:pt x="33191" y="33257"/>
                  <a:pt x="33758" y="33591"/>
                  <a:pt x="34425" y="33991"/>
                </a:cubicBezTo>
                <a:lnTo>
                  <a:pt x="32990" y="33991"/>
                </a:lnTo>
                <a:lnTo>
                  <a:pt x="32957" y="34158"/>
                </a:lnTo>
                <a:cubicBezTo>
                  <a:pt x="33224" y="34258"/>
                  <a:pt x="33491" y="34391"/>
                  <a:pt x="33758" y="34391"/>
                </a:cubicBezTo>
                <a:cubicBezTo>
                  <a:pt x="34992" y="34391"/>
                  <a:pt x="36226" y="34391"/>
                  <a:pt x="37460" y="34324"/>
                </a:cubicBezTo>
                <a:cubicBezTo>
                  <a:pt x="38027" y="34324"/>
                  <a:pt x="38261" y="34625"/>
                  <a:pt x="38628" y="35125"/>
                </a:cubicBezTo>
                <a:cubicBezTo>
                  <a:pt x="37193" y="35258"/>
                  <a:pt x="35926" y="35358"/>
                  <a:pt x="34592" y="35492"/>
                </a:cubicBezTo>
                <a:cubicBezTo>
                  <a:pt x="34781" y="35733"/>
                  <a:pt x="35016" y="35796"/>
                  <a:pt x="35258" y="35796"/>
                </a:cubicBezTo>
                <a:cubicBezTo>
                  <a:pt x="35484" y="35796"/>
                  <a:pt x="35716" y="35741"/>
                  <a:pt x="35926" y="35725"/>
                </a:cubicBezTo>
                <a:cubicBezTo>
                  <a:pt x="36826" y="35692"/>
                  <a:pt x="37694" y="35492"/>
                  <a:pt x="38594" y="35459"/>
                </a:cubicBezTo>
                <a:cubicBezTo>
                  <a:pt x="38895" y="35459"/>
                  <a:pt x="39228" y="35792"/>
                  <a:pt x="39528" y="35959"/>
                </a:cubicBezTo>
                <a:lnTo>
                  <a:pt x="39462" y="36192"/>
                </a:lnTo>
                <a:cubicBezTo>
                  <a:pt x="39228" y="36226"/>
                  <a:pt x="38961" y="36226"/>
                  <a:pt x="38728" y="36292"/>
                </a:cubicBezTo>
                <a:cubicBezTo>
                  <a:pt x="38461" y="36359"/>
                  <a:pt x="38194" y="36459"/>
                  <a:pt x="37927" y="36559"/>
                </a:cubicBezTo>
                <a:lnTo>
                  <a:pt x="37927" y="36593"/>
                </a:lnTo>
                <a:cubicBezTo>
                  <a:pt x="38394" y="36626"/>
                  <a:pt x="38895" y="36626"/>
                  <a:pt x="39562" y="36659"/>
                </a:cubicBezTo>
                <a:cubicBezTo>
                  <a:pt x="39128" y="36893"/>
                  <a:pt x="38861" y="37026"/>
                  <a:pt x="38594" y="37193"/>
                </a:cubicBezTo>
                <a:lnTo>
                  <a:pt x="38561" y="37226"/>
                </a:lnTo>
                <a:lnTo>
                  <a:pt x="40095" y="37226"/>
                </a:lnTo>
                <a:cubicBezTo>
                  <a:pt x="40629" y="37260"/>
                  <a:pt x="41063" y="37460"/>
                  <a:pt x="41263" y="37994"/>
                </a:cubicBezTo>
                <a:lnTo>
                  <a:pt x="41296" y="38327"/>
                </a:lnTo>
                <a:cubicBezTo>
                  <a:pt x="41563" y="38394"/>
                  <a:pt x="41830" y="38494"/>
                  <a:pt x="42097" y="38561"/>
                </a:cubicBezTo>
                <a:cubicBezTo>
                  <a:pt x="42097" y="38627"/>
                  <a:pt x="42064" y="38661"/>
                  <a:pt x="42030" y="38728"/>
                </a:cubicBezTo>
                <a:cubicBezTo>
                  <a:pt x="41330" y="38761"/>
                  <a:pt x="40629" y="38761"/>
                  <a:pt x="39929" y="38828"/>
                </a:cubicBezTo>
                <a:cubicBezTo>
                  <a:pt x="39871" y="38828"/>
                  <a:pt x="39788" y="38902"/>
                  <a:pt x="39724" y="38966"/>
                </a:cubicBezTo>
                <a:lnTo>
                  <a:pt x="39724" y="38966"/>
                </a:lnTo>
                <a:cubicBezTo>
                  <a:pt x="39714" y="38964"/>
                  <a:pt x="39705" y="38963"/>
                  <a:pt x="39695" y="38961"/>
                </a:cubicBezTo>
                <a:lnTo>
                  <a:pt x="39695" y="38994"/>
                </a:lnTo>
                <a:cubicBezTo>
                  <a:pt x="39704" y="38985"/>
                  <a:pt x="39714" y="38976"/>
                  <a:pt x="39724" y="38966"/>
                </a:cubicBezTo>
                <a:lnTo>
                  <a:pt x="39724" y="38966"/>
                </a:lnTo>
                <a:cubicBezTo>
                  <a:pt x="40113" y="39032"/>
                  <a:pt x="40471" y="39128"/>
                  <a:pt x="40829" y="39128"/>
                </a:cubicBezTo>
                <a:cubicBezTo>
                  <a:pt x="40869" y="39130"/>
                  <a:pt x="40908" y="39130"/>
                  <a:pt x="40948" y="39130"/>
                </a:cubicBezTo>
                <a:cubicBezTo>
                  <a:pt x="41223" y="39130"/>
                  <a:pt x="41505" y="39094"/>
                  <a:pt x="41786" y="39094"/>
                </a:cubicBezTo>
                <a:cubicBezTo>
                  <a:pt x="42254" y="39094"/>
                  <a:pt x="42716" y="39194"/>
                  <a:pt x="43131" y="39728"/>
                </a:cubicBezTo>
                <a:cubicBezTo>
                  <a:pt x="42364" y="39762"/>
                  <a:pt x="41730" y="39795"/>
                  <a:pt x="41063" y="39862"/>
                </a:cubicBezTo>
                <a:cubicBezTo>
                  <a:pt x="40729" y="39895"/>
                  <a:pt x="40396" y="39995"/>
                  <a:pt x="40062" y="40095"/>
                </a:cubicBezTo>
                <a:cubicBezTo>
                  <a:pt x="40095" y="40162"/>
                  <a:pt x="40095" y="40195"/>
                  <a:pt x="40129" y="40262"/>
                </a:cubicBezTo>
                <a:cubicBezTo>
                  <a:pt x="41063" y="40195"/>
                  <a:pt x="41997" y="40129"/>
                  <a:pt x="42931" y="40062"/>
                </a:cubicBezTo>
                <a:cubicBezTo>
                  <a:pt x="42980" y="40059"/>
                  <a:pt x="43027" y="40057"/>
                  <a:pt x="43072" y="40057"/>
                </a:cubicBezTo>
                <a:cubicBezTo>
                  <a:pt x="43515" y="40057"/>
                  <a:pt x="43768" y="40217"/>
                  <a:pt x="44132" y="40762"/>
                </a:cubicBezTo>
                <a:lnTo>
                  <a:pt x="42230" y="40762"/>
                </a:lnTo>
                <a:cubicBezTo>
                  <a:pt x="42164" y="40762"/>
                  <a:pt x="42097" y="40862"/>
                  <a:pt x="42064" y="40929"/>
                </a:cubicBezTo>
                <a:cubicBezTo>
                  <a:pt x="42064" y="40996"/>
                  <a:pt x="42097" y="41063"/>
                  <a:pt x="42130" y="41129"/>
                </a:cubicBezTo>
                <a:cubicBezTo>
                  <a:pt x="42430" y="41146"/>
                  <a:pt x="42739" y="41146"/>
                  <a:pt x="43048" y="41146"/>
                </a:cubicBezTo>
                <a:cubicBezTo>
                  <a:pt x="43356" y="41146"/>
                  <a:pt x="43665" y="41146"/>
                  <a:pt x="43965" y="41163"/>
                </a:cubicBezTo>
                <a:cubicBezTo>
                  <a:pt x="44198" y="41163"/>
                  <a:pt x="44465" y="41196"/>
                  <a:pt x="44699" y="41329"/>
                </a:cubicBezTo>
                <a:cubicBezTo>
                  <a:pt x="42797" y="41763"/>
                  <a:pt x="40829" y="41696"/>
                  <a:pt x="38961" y="42263"/>
                </a:cubicBezTo>
                <a:cubicBezTo>
                  <a:pt x="38961" y="42330"/>
                  <a:pt x="38995" y="42430"/>
                  <a:pt x="38995" y="42530"/>
                </a:cubicBezTo>
                <a:cubicBezTo>
                  <a:pt x="39595" y="42430"/>
                  <a:pt x="40196" y="42263"/>
                  <a:pt x="40829" y="42230"/>
                </a:cubicBezTo>
                <a:cubicBezTo>
                  <a:pt x="41830" y="42163"/>
                  <a:pt x="42864" y="42130"/>
                  <a:pt x="43898" y="42097"/>
                </a:cubicBezTo>
                <a:lnTo>
                  <a:pt x="43898" y="42097"/>
                </a:lnTo>
                <a:cubicBezTo>
                  <a:pt x="43531" y="42163"/>
                  <a:pt x="43164" y="42230"/>
                  <a:pt x="42831" y="42330"/>
                </a:cubicBezTo>
                <a:cubicBezTo>
                  <a:pt x="42564" y="42397"/>
                  <a:pt x="42297" y="42497"/>
                  <a:pt x="42030" y="42630"/>
                </a:cubicBezTo>
                <a:cubicBezTo>
                  <a:pt x="42030" y="42630"/>
                  <a:pt x="42030" y="42664"/>
                  <a:pt x="42030" y="42697"/>
                </a:cubicBezTo>
                <a:cubicBezTo>
                  <a:pt x="42797" y="42664"/>
                  <a:pt x="43565" y="42630"/>
                  <a:pt x="44332" y="42597"/>
                </a:cubicBezTo>
                <a:cubicBezTo>
                  <a:pt x="44545" y="42597"/>
                  <a:pt x="44780" y="42554"/>
                  <a:pt x="45019" y="42554"/>
                </a:cubicBezTo>
                <a:cubicBezTo>
                  <a:pt x="45079" y="42554"/>
                  <a:pt x="45139" y="42557"/>
                  <a:pt x="45199" y="42564"/>
                </a:cubicBezTo>
                <a:cubicBezTo>
                  <a:pt x="45499" y="42597"/>
                  <a:pt x="45766" y="42664"/>
                  <a:pt x="46066" y="42730"/>
                </a:cubicBezTo>
                <a:lnTo>
                  <a:pt x="46033" y="42997"/>
                </a:lnTo>
                <a:cubicBezTo>
                  <a:pt x="43965" y="43164"/>
                  <a:pt x="41930" y="43331"/>
                  <a:pt x="39862" y="43498"/>
                </a:cubicBezTo>
                <a:cubicBezTo>
                  <a:pt x="39862" y="43564"/>
                  <a:pt x="39862" y="43631"/>
                  <a:pt x="39862" y="43698"/>
                </a:cubicBezTo>
                <a:cubicBezTo>
                  <a:pt x="40062" y="43731"/>
                  <a:pt x="40296" y="43764"/>
                  <a:pt x="40496" y="43764"/>
                </a:cubicBezTo>
                <a:cubicBezTo>
                  <a:pt x="41330" y="43764"/>
                  <a:pt x="42130" y="43764"/>
                  <a:pt x="42964" y="43731"/>
                </a:cubicBezTo>
                <a:lnTo>
                  <a:pt x="42964" y="43731"/>
                </a:lnTo>
                <a:cubicBezTo>
                  <a:pt x="42531" y="43831"/>
                  <a:pt x="42097" y="43898"/>
                  <a:pt x="41697" y="44031"/>
                </a:cubicBezTo>
                <a:cubicBezTo>
                  <a:pt x="41463" y="44065"/>
                  <a:pt x="41263" y="44198"/>
                  <a:pt x="41063" y="44298"/>
                </a:cubicBezTo>
                <a:cubicBezTo>
                  <a:pt x="41063" y="44365"/>
                  <a:pt x="41096" y="44432"/>
                  <a:pt x="41096" y="44465"/>
                </a:cubicBezTo>
                <a:lnTo>
                  <a:pt x="43198" y="44231"/>
                </a:lnTo>
                <a:lnTo>
                  <a:pt x="43231" y="44465"/>
                </a:lnTo>
                <a:cubicBezTo>
                  <a:pt x="42464" y="44598"/>
                  <a:pt x="41663" y="44732"/>
                  <a:pt x="40696" y="44899"/>
                </a:cubicBezTo>
                <a:cubicBezTo>
                  <a:pt x="41063" y="45032"/>
                  <a:pt x="41296" y="45165"/>
                  <a:pt x="41496" y="45165"/>
                </a:cubicBezTo>
                <a:cubicBezTo>
                  <a:pt x="42897" y="44999"/>
                  <a:pt x="44298" y="44799"/>
                  <a:pt x="45699" y="44632"/>
                </a:cubicBezTo>
                <a:cubicBezTo>
                  <a:pt x="46000" y="44565"/>
                  <a:pt x="46300" y="44532"/>
                  <a:pt x="46734" y="44432"/>
                </a:cubicBezTo>
                <a:cubicBezTo>
                  <a:pt x="46834" y="44598"/>
                  <a:pt x="47034" y="44899"/>
                  <a:pt x="47201" y="45165"/>
                </a:cubicBezTo>
                <a:cubicBezTo>
                  <a:pt x="45099" y="45366"/>
                  <a:pt x="43098" y="45532"/>
                  <a:pt x="41130" y="45699"/>
                </a:cubicBezTo>
                <a:lnTo>
                  <a:pt x="41130" y="46033"/>
                </a:lnTo>
                <a:cubicBezTo>
                  <a:pt x="42764" y="45866"/>
                  <a:pt x="44399" y="45733"/>
                  <a:pt x="46033" y="45599"/>
                </a:cubicBezTo>
                <a:cubicBezTo>
                  <a:pt x="46033" y="45666"/>
                  <a:pt x="46066" y="45733"/>
                  <a:pt x="46066" y="45799"/>
                </a:cubicBezTo>
                <a:cubicBezTo>
                  <a:pt x="44765" y="45999"/>
                  <a:pt x="43465" y="46200"/>
                  <a:pt x="42164" y="46400"/>
                </a:cubicBezTo>
                <a:cubicBezTo>
                  <a:pt x="42197" y="46466"/>
                  <a:pt x="42197" y="46566"/>
                  <a:pt x="42197" y="46633"/>
                </a:cubicBezTo>
                <a:cubicBezTo>
                  <a:pt x="43031" y="46533"/>
                  <a:pt x="43831" y="46500"/>
                  <a:pt x="44665" y="46366"/>
                </a:cubicBezTo>
                <a:cubicBezTo>
                  <a:pt x="45433" y="46233"/>
                  <a:pt x="46233" y="46033"/>
                  <a:pt x="47000" y="45899"/>
                </a:cubicBezTo>
                <a:cubicBezTo>
                  <a:pt x="47022" y="45896"/>
                  <a:pt x="47044" y="45894"/>
                  <a:pt x="47065" y="45894"/>
                </a:cubicBezTo>
                <a:cubicBezTo>
                  <a:pt x="47244" y="45894"/>
                  <a:pt x="47422" y="46007"/>
                  <a:pt x="47601" y="46066"/>
                </a:cubicBezTo>
                <a:cubicBezTo>
                  <a:pt x="47501" y="46200"/>
                  <a:pt x="47434" y="46333"/>
                  <a:pt x="47367" y="46466"/>
                </a:cubicBezTo>
                <a:cubicBezTo>
                  <a:pt x="47401" y="46500"/>
                  <a:pt x="47467" y="46566"/>
                  <a:pt x="47501" y="46633"/>
                </a:cubicBezTo>
                <a:cubicBezTo>
                  <a:pt x="47668" y="46667"/>
                  <a:pt x="47834" y="46733"/>
                  <a:pt x="48001" y="46767"/>
                </a:cubicBezTo>
                <a:cubicBezTo>
                  <a:pt x="48001" y="46900"/>
                  <a:pt x="47968" y="47000"/>
                  <a:pt x="47968" y="47100"/>
                </a:cubicBezTo>
                <a:cubicBezTo>
                  <a:pt x="47541" y="47100"/>
                  <a:pt x="47115" y="47068"/>
                  <a:pt x="46656" y="47035"/>
                </a:cubicBezTo>
                <a:lnTo>
                  <a:pt x="46656" y="47035"/>
                </a:lnTo>
                <a:cubicBezTo>
                  <a:pt x="46509" y="47151"/>
                  <a:pt x="46385" y="47243"/>
                  <a:pt x="46233" y="47334"/>
                </a:cubicBezTo>
                <a:cubicBezTo>
                  <a:pt x="46415" y="47470"/>
                  <a:pt x="46603" y="47510"/>
                  <a:pt x="46793" y="47510"/>
                </a:cubicBezTo>
                <a:cubicBezTo>
                  <a:pt x="47020" y="47510"/>
                  <a:pt x="47249" y="47452"/>
                  <a:pt x="47467" y="47434"/>
                </a:cubicBezTo>
                <a:cubicBezTo>
                  <a:pt x="47602" y="47407"/>
                  <a:pt x="47737" y="47358"/>
                  <a:pt x="47855" y="47358"/>
                </a:cubicBezTo>
                <a:cubicBezTo>
                  <a:pt x="47882" y="47358"/>
                  <a:pt x="47909" y="47361"/>
                  <a:pt x="47934" y="47367"/>
                </a:cubicBezTo>
                <a:cubicBezTo>
                  <a:pt x="48068" y="47400"/>
                  <a:pt x="48168" y="47534"/>
                  <a:pt x="48268" y="47634"/>
                </a:cubicBezTo>
                <a:cubicBezTo>
                  <a:pt x="48168" y="47734"/>
                  <a:pt x="48068" y="47934"/>
                  <a:pt x="47934" y="47967"/>
                </a:cubicBezTo>
                <a:cubicBezTo>
                  <a:pt x="47501" y="48034"/>
                  <a:pt x="47067" y="48034"/>
                  <a:pt x="46633" y="48068"/>
                </a:cubicBezTo>
                <a:cubicBezTo>
                  <a:pt x="45866" y="48134"/>
                  <a:pt x="45132" y="48234"/>
                  <a:pt x="44365" y="48334"/>
                </a:cubicBezTo>
                <a:cubicBezTo>
                  <a:pt x="44765" y="48401"/>
                  <a:pt x="45166" y="48535"/>
                  <a:pt x="45566" y="48535"/>
                </a:cubicBezTo>
                <a:cubicBezTo>
                  <a:pt x="46367" y="48468"/>
                  <a:pt x="47201" y="48334"/>
                  <a:pt x="48001" y="48268"/>
                </a:cubicBezTo>
                <a:cubicBezTo>
                  <a:pt x="48135" y="48268"/>
                  <a:pt x="48301" y="48468"/>
                  <a:pt x="48435" y="48568"/>
                </a:cubicBezTo>
                <a:cubicBezTo>
                  <a:pt x="48468" y="48601"/>
                  <a:pt x="48468" y="48701"/>
                  <a:pt x="48468" y="48768"/>
                </a:cubicBezTo>
                <a:cubicBezTo>
                  <a:pt x="48735" y="49902"/>
                  <a:pt x="48735" y="49835"/>
                  <a:pt x="47567" y="49902"/>
                </a:cubicBezTo>
                <a:cubicBezTo>
                  <a:pt x="46500" y="49936"/>
                  <a:pt x="45399" y="50069"/>
                  <a:pt x="44332" y="50136"/>
                </a:cubicBezTo>
                <a:cubicBezTo>
                  <a:pt x="43665" y="50202"/>
                  <a:pt x="42964" y="50236"/>
                  <a:pt x="42297" y="50269"/>
                </a:cubicBezTo>
                <a:cubicBezTo>
                  <a:pt x="42230" y="50269"/>
                  <a:pt x="42197" y="50403"/>
                  <a:pt x="42097" y="50536"/>
                </a:cubicBezTo>
                <a:cubicBezTo>
                  <a:pt x="42297" y="50569"/>
                  <a:pt x="42497" y="50636"/>
                  <a:pt x="42664" y="50636"/>
                </a:cubicBezTo>
                <a:cubicBezTo>
                  <a:pt x="44132" y="50569"/>
                  <a:pt x="45633" y="50469"/>
                  <a:pt x="47100" y="50369"/>
                </a:cubicBezTo>
                <a:cubicBezTo>
                  <a:pt x="47445" y="50341"/>
                  <a:pt x="47789" y="50262"/>
                  <a:pt x="48112" y="50262"/>
                </a:cubicBezTo>
                <a:cubicBezTo>
                  <a:pt x="48165" y="50262"/>
                  <a:pt x="48217" y="50264"/>
                  <a:pt x="48268" y="50269"/>
                </a:cubicBezTo>
                <a:cubicBezTo>
                  <a:pt x="48501" y="50302"/>
                  <a:pt x="48702" y="50569"/>
                  <a:pt x="48935" y="50703"/>
                </a:cubicBezTo>
                <a:cubicBezTo>
                  <a:pt x="48702" y="50836"/>
                  <a:pt x="48501" y="51003"/>
                  <a:pt x="48268" y="51036"/>
                </a:cubicBezTo>
                <a:cubicBezTo>
                  <a:pt x="47367" y="51136"/>
                  <a:pt x="46467" y="51170"/>
                  <a:pt x="45566" y="51270"/>
                </a:cubicBezTo>
                <a:cubicBezTo>
                  <a:pt x="44499" y="51370"/>
                  <a:pt x="43398" y="51470"/>
                  <a:pt x="42330" y="51570"/>
                </a:cubicBezTo>
                <a:cubicBezTo>
                  <a:pt x="42275" y="51581"/>
                  <a:pt x="42219" y="51585"/>
                  <a:pt x="42164" y="51585"/>
                </a:cubicBezTo>
                <a:cubicBezTo>
                  <a:pt x="42052" y="51585"/>
                  <a:pt x="41941" y="51570"/>
                  <a:pt x="41830" y="51570"/>
                </a:cubicBezTo>
                <a:cubicBezTo>
                  <a:pt x="41888" y="51831"/>
                  <a:pt x="42325" y="52017"/>
                  <a:pt x="42701" y="52017"/>
                </a:cubicBezTo>
                <a:cubicBezTo>
                  <a:pt x="42757" y="52017"/>
                  <a:pt x="42812" y="52012"/>
                  <a:pt x="42864" y="52004"/>
                </a:cubicBezTo>
                <a:cubicBezTo>
                  <a:pt x="44085" y="51754"/>
                  <a:pt x="45283" y="51504"/>
                  <a:pt x="46516" y="51504"/>
                </a:cubicBezTo>
                <a:cubicBezTo>
                  <a:pt x="46765" y="51504"/>
                  <a:pt x="47015" y="51514"/>
                  <a:pt x="47267" y="51537"/>
                </a:cubicBezTo>
                <a:cubicBezTo>
                  <a:pt x="47308" y="51539"/>
                  <a:pt x="47348" y="51540"/>
                  <a:pt x="47388" y="51540"/>
                </a:cubicBezTo>
                <a:cubicBezTo>
                  <a:pt x="47877" y="51540"/>
                  <a:pt x="48347" y="51362"/>
                  <a:pt x="48902" y="51270"/>
                </a:cubicBezTo>
                <a:cubicBezTo>
                  <a:pt x="48935" y="51470"/>
                  <a:pt x="49002" y="51670"/>
                  <a:pt x="49102" y="51970"/>
                </a:cubicBezTo>
                <a:cubicBezTo>
                  <a:pt x="46800" y="52237"/>
                  <a:pt x="44632" y="52504"/>
                  <a:pt x="42364" y="52771"/>
                </a:cubicBezTo>
                <a:cubicBezTo>
                  <a:pt x="42461" y="52927"/>
                  <a:pt x="42502" y="52992"/>
                  <a:pt x="42814" y="52992"/>
                </a:cubicBezTo>
                <a:cubicBezTo>
                  <a:pt x="43034" y="52992"/>
                  <a:pt x="43390" y="52960"/>
                  <a:pt x="43998" y="52904"/>
                </a:cubicBezTo>
                <a:cubicBezTo>
                  <a:pt x="44532" y="52838"/>
                  <a:pt x="45066" y="52771"/>
                  <a:pt x="45599" y="52704"/>
                </a:cubicBezTo>
                <a:cubicBezTo>
                  <a:pt x="46133" y="52671"/>
                  <a:pt x="46700" y="52637"/>
                  <a:pt x="47267" y="52571"/>
                </a:cubicBezTo>
                <a:cubicBezTo>
                  <a:pt x="47801" y="52537"/>
                  <a:pt x="48368" y="52471"/>
                  <a:pt x="49035" y="52404"/>
                </a:cubicBezTo>
                <a:lnTo>
                  <a:pt x="49035" y="52404"/>
                </a:lnTo>
                <a:cubicBezTo>
                  <a:pt x="48702" y="52871"/>
                  <a:pt x="49402" y="53438"/>
                  <a:pt x="48668" y="53738"/>
                </a:cubicBezTo>
                <a:cubicBezTo>
                  <a:pt x="48802" y="54139"/>
                  <a:pt x="48902" y="54539"/>
                  <a:pt x="49069" y="55073"/>
                </a:cubicBezTo>
                <a:cubicBezTo>
                  <a:pt x="47934" y="55106"/>
                  <a:pt x="46934" y="55139"/>
                  <a:pt x="45933" y="55173"/>
                </a:cubicBezTo>
                <a:cubicBezTo>
                  <a:pt x="45966" y="55273"/>
                  <a:pt x="46033" y="55406"/>
                  <a:pt x="46066" y="55540"/>
                </a:cubicBezTo>
                <a:cubicBezTo>
                  <a:pt x="47000" y="55473"/>
                  <a:pt x="47934" y="55440"/>
                  <a:pt x="49069" y="55406"/>
                </a:cubicBezTo>
                <a:lnTo>
                  <a:pt x="49069" y="55406"/>
                </a:lnTo>
                <a:cubicBezTo>
                  <a:pt x="48802" y="55573"/>
                  <a:pt x="48668" y="55740"/>
                  <a:pt x="48501" y="55740"/>
                </a:cubicBezTo>
                <a:cubicBezTo>
                  <a:pt x="47534" y="55873"/>
                  <a:pt x="46533" y="55973"/>
                  <a:pt x="45533" y="56073"/>
                </a:cubicBezTo>
                <a:cubicBezTo>
                  <a:pt x="45333" y="56084"/>
                  <a:pt x="45129" y="56088"/>
                  <a:pt x="44924" y="56088"/>
                </a:cubicBezTo>
                <a:cubicBezTo>
                  <a:pt x="44513" y="56088"/>
                  <a:pt x="44098" y="56073"/>
                  <a:pt x="43698" y="56073"/>
                </a:cubicBezTo>
                <a:lnTo>
                  <a:pt x="43665" y="56140"/>
                </a:lnTo>
                <a:lnTo>
                  <a:pt x="43598" y="56140"/>
                </a:lnTo>
                <a:lnTo>
                  <a:pt x="43498" y="56240"/>
                </a:lnTo>
                <a:cubicBezTo>
                  <a:pt x="43565" y="56407"/>
                  <a:pt x="43631" y="56607"/>
                  <a:pt x="43731" y="56774"/>
                </a:cubicBezTo>
                <a:cubicBezTo>
                  <a:pt x="45333" y="56674"/>
                  <a:pt x="46934" y="56540"/>
                  <a:pt x="48568" y="56407"/>
                </a:cubicBezTo>
                <a:lnTo>
                  <a:pt x="48568" y="56407"/>
                </a:lnTo>
                <a:cubicBezTo>
                  <a:pt x="48668" y="57007"/>
                  <a:pt x="48401" y="57074"/>
                  <a:pt x="47901" y="57107"/>
                </a:cubicBezTo>
                <a:cubicBezTo>
                  <a:pt x="46967" y="57141"/>
                  <a:pt x="46066" y="57308"/>
                  <a:pt x="45132" y="57408"/>
                </a:cubicBezTo>
                <a:cubicBezTo>
                  <a:pt x="44232" y="57508"/>
                  <a:pt x="43298" y="57574"/>
                  <a:pt x="42364" y="57674"/>
                </a:cubicBezTo>
                <a:cubicBezTo>
                  <a:pt x="41963" y="57708"/>
                  <a:pt x="41563" y="57775"/>
                  <a:pt x="41130" y="57808"/>
                </a:cubicBezTo>
                <a:cubicBezTo>
                  <a:pt x="41130" y="57875"/>
                  <a:pt x="41130" y="57941"/>
                  <a:pt x="41130" y="58008"/>
                </a:cubicBezTo>
                <a:cubicBezTo>
                  <a:pt x="41372" y="58035"/>
                  <a:pt x="41637" y="58084"/>
                  <a:pt x="41906" y="58084"/>
                </a:cubicBezTo>
                <a:cubicBezTo>
                  <a:pt x="41969" y="58084"/>
                  <a:pt x="42033" y="58081"/>
                  <a:pt x="42097" y="58075"/>
                </a:cubicBezTo>
                <a:cubicBezTo>
                  <a:pt x="43198" y="57975"/>
                  <a:pt x="44332" y="57808"/>
                  <a:pt x="45466" y="57674"/>
                </a:cubicBezTo>
                <a:cubicBezTo>
                  <a:pt x="46367" y="57574"/>
                  <a:pt x="47301" y="57474"/>
                  <a:pt x="48235" y="57341"/>
                </a:cubicBezTo>
                <a:lnTo>
                  <a:pt x="48235" y="57341"/>
                </a:lnTo>
                <a:cubicBezTo>
                  <a:pt x="48268" y="58141"/>
                  <a:pt x="48101" y="58275"/>
                  <a:pt x="47367" y="58308"/>
                </a:cubicBezTo>
                <a:cubicBezTo>
                  <a:pt x="46900" y="58308"/>
                  <a:pt x="46433" y="58408"/>
                  <a:pt x="45933" y="58475"/>
                </a:cubicBezTo>
                <a:cubicBezTo>
                  <a:pt x="45933" y="58542"/>
                  <a:pt x="45933" y="58608"/>
                  <a:pt x="45933" y="58709"/>
                </a:cubicBezTo>
                <a:cubicBezTo>
                  <a:pt x="46567" y="58675"/>
                  <a:pt x="47234" y="58675"/>
                  <a:pt x="47934" y="58642"/>
                </a:cubicBezTo>
                <a:lnTo>
                  <a:pt x="47934" y="58642"/>
                </a:lnTo>
                <a:cubicBezTo>
                  <a:pt x="48001" y="59042"/>
                  <a:pt x="47801" y="59176"/>
                  <a:pt x="47201" y="59209"/>
                </a:cubicBezTo>
                <a:cubicBezTo>
                  <a:pt x="45866" y="59209"/>
                  <a:pt x="44565" y="59209"/>
                  <a:pt x="43231" y="59242"/>
                </a:cubicBezTo>
                <a:cubicBezTo>
                  <a:pt x="43131" y="59242"/>
                  <a:pt x="42998" y="59342"/>
                  <a:pt x="42897" y="59476"/>
                </a:cubicBezTo>
                <a:cubicBezTo>
                  <a:pt x="43363" y="59573"/>
                  <a:pt x="43832" y="59605"/>
                  <a:pt x="44303" y="59605"/>
                </a:cubicBezTo>
                <a:cubicBezTo>
                  <a:pt x="45222" y="59605"/>
                  <a:pt x="46148" y="59483"/>
                  <a:pt x="47076" y="59483"/>
                </a:cubicBezTo>
                <a:cubicBezTo>
                  <a:pt x="47307" y="59483"/>
                  <a:pt x="47537" y="59490"/>
                  <a:pt x="47768" y="59509"/>
                </a:cubicBezTo>
                <a:cubicBezTo>
                  <a:pt x="47467" y="60110"/>
                  <a:pt x="46934" y="60043"/>
                  <a:pt x="46433" y="60076"/>
                </a:cubicBezTo>
                <a:cubicBezTo>
                  <a:pt x="46200" y="60076"/>
                  <a:pt x="46000" y="60143"/>
                  <a:pt x="45766" y="60210"/>
                </a:cubicBezTo>
                <a:cubicBezTo>
                  <a:pt x="45766" y="60243"/>
                  <a:pt x="45766" y="60276"/>
                  <a:pt x="45766" y="60310"/>
                </a:cubicBezTo>
                <a:cubicBezTo>
                  <a:pt x="46267" y="60343"/>
                  <a:pt x="46767" y="60410"/>
                  <a:pt x="47334" y="60476"/>
                </a:cubicBezTo>
                <a:cubicBezTo>
                  <a:pt x="47434" y="60810"/>
                  <a:pt x="47234" y="61044"/>
                  <a:pt x="46867" y="61077"/>
                </a:cubicBezTo>
                <a:cubicBezTo>
                  <a:pt x="45533" y="61177"/>
                  <a:pt x="44198" y="61210"/>
                  <a:pt x="42864" y="61310"/>
                </a:cubicBezTo>
                <a:cubicBezTo>
                  <a:pt x="42030" y="61344"/>
                  <a:pt x="41196" y="61377"/>
                  <a:pt x="40329" y="61444"/>
                </a:cubicBezTo>
                <a:cubicBezTo>
                  <a:pt x="40329" y="61444"/>
                  <a:pt x="40329" y="61477"/>
                  <a:pt x="40329" y="61511"/>
                </a:cubicBezTo>
                <a:cubicBezTo>
                  <a:pt x="40729" y="61544"/>
                  <a:pt x="41163" y="61644"/>
                  <a:pt x="41563" y="61644"/>
                </a:cubicBezTo>
                <a:cubicBezTo>
                  <a:pt x="42864" y="61644"/>
                  <a:pt x="44132" y="61611"/>
                  <a:pt x="45433" y="61544"/>
                </a:cubicBezTo>
                <a:cubicBezTo>
                  <a:pt x="45966" y="61544"/>
                  <a:pt x="46500" y="61477"/>
                  <a:pt x="47067" y="61410"/>
                </a:cubicBezTo>
                <a:lnTo>
                  <a:pt x="47067" y="61410"/>
                </a:lnTo>
                <a:cubicBezTo>
                  <a:pt x="46949" y="61884"/>
                  <a:pt x="46678" y="61972"/>
                  <a:pt x="46387" y="61972"/>
                </a:cubicBezTo>
                <a:cubicBezTo>
                  <a:pt x="46215" y="61972"/>
                  <a:pt x="46035" y="61941"/>
                  <a:pt x="45876" y="61941"/>
                </a:cubicBezTo>
                <a:cubicBezTo>
                  <a:pt x="45850" y="61941"/>
                  <a:pt x="45824" y="61942"/>
                  <a:pt x="45800" y="61944"/>
                </a:cubicBezTo>
                <a:cubicBezTo>
                  <a:pt x="44298" y="62078"/>
                  <a:pt x="42797" y="62144"/>
                  <a:pt x="41296" y="62211"/>
                </a:cubicBezTo>
                <a:cubicBezTo>
                  <a:pt x="41096" y="62222"/>
                  <a:pt x="40896" y="62226"/>
                  <a:pt x="40696" y="62226"/>
                </a:cubicBezTo>
                <a:cubicBezTo>
                  <a:pt x="40296" y="62226"/>
                  <a:pt x="39895" y="62211"/>
                  <a:pt x="39495" y="62211"/>
                </a:cubicBezTo>
                <a:cubicBezTo>
                  <a:pt x="39297" y="62211"/>
                  <a:pt x="39098" y="62277"/>
                  <a:pt x="38868" y="62343"/>
                </a:cubicBezTo>
                <a:lnTo>
                  <a:pt x="38868" y="62343"/>
                </a:lnTo>
                <a:cubicBezTo>
                  <a:pt x="38902" y="62492"/>
                  <a:pt x="38969" y="62532"/>
                  <a:pt x="39050" y="62532"/>
                </a:cubicBezTo>
                <a:cubicBezTo>
                  <a:pt x="39144" y="62532"/>
                  <a:pt x="39257" y="62478"/>
                  <a:pt x="39362" y="62478"/>
                </a:cubicBezTo>
                <a:cubicBezTo>
                  <a:pt x="40162" y="62511"/>
                  <a:pt x="40963" y="62645"/>
                  <a:pt x="41763" y="62645"/>
                </a:cubicBezTo>
                <a:cubicBezTo>
                  <a:pt x="42831" y="62611"/>
                  <a:pt x="43898" y="62478"/>
                  <a:pt x="44966" y="62445"/>
                </a:cubicBezTo>
                <a:cubicBezTo>
                  <a:pt x="45068" y="62437"/>
                  <a:pt x="45172" y="62432"/>
                  <a:pt x="45278" y="62432"/>
                </a:cubicBezTo>
                <a:cubicBezTo>
                  <a:pt x="45622" y="62432"/>
                  <a:pt x="45984" y="62476"/>
                  <a:pt x="46367" y="62578"/>
                </a:cubicBezTo>
                <a:cubicBezTo>
                  <a:pt x="46133" y="62678"/>
                  <a:pt x="45866" y="62811"/>
                  <a:pt x="45599" y="62878"/>
                </a:cubicBezTo>
                <a:cubicBezTo>
                  <a:pt x="44999" y="62978"/>
                  <a:pt x="44365" y="63045"/>
                  <a:pt x="43731" y="63145"/>
                </a:cubicBezTo>
                <a:cubicBezTo>
                  <a:pt x="43698" y="63145"/>
                  <a:pt x="43631" y="63212"/>
                  <a:pt x="43598" y="63278"/>
                </a:cubicBezTo>
                <a:lnTo>
                  <a:pt x="43598" y="63312"/>
                </a:lnTo>
                <a:cubicBezTo>
                  <a:pt x="44032" y="63345"/>
                  <a:pt x="44432" y="63379"/>
                  <a:pt x="44866" y="63379"/>
                </a:cubicBezTo>
                <a:cubicBezTo>
                  <a:pt x="45132" y="63379"/>
                  <a:pt x="45433" y="63345"/>
                  <a:pt x="45699" y="63312"/>
                </a:cubicBezTo>
                <a:cubicBezTo>
                  <a:pt x="45733" y="63379"/>
                  <a:pt x="45766" y="63445"/>
                  <a:pt x="45766" y="63479"/>
                </a:cubicBezTo>
                <a:cubicBezTo>
                  <a:pt x="45499" y="63579"/>
                  <a:pt x="45266" y="63679"/>
                  <a:pt x="44999" y="63745"/>
                </a:cubicBezTo>
                <a:cubicBezTo>
                  <a:pt x="44699" y="63779"/>
                  <a:pt x="44365" y="63812"/>
                  <a:pt x="44032" y="63846"/>
                </a:cubicBezTo>
                <a:cubicBezTo>
                  <a:pt x="44198" y="64079"/>
                  <a:pt x="44365" y="64313"/>
                  <a:pt x="44532" y="64546"/>
                </a:cubicBezTo>
                <a:cubicBezTo>
                  <a:pt x="44198" y="65213"/>
                  <a:pt x="43665" y="65513"/>
                  <a:pt x="42897" y="65580"/>
                </a:cubicBezTo>
                <a:cubicBezTo>
                  <a:pt x="41463" y="65647"/>
                  <a:pt x="39995" y="65847"/>
                  <a:pt x="38528" y="65914"/>
                </a:cubicBezTo>
                <a:cubicBezTo>
                  <a:pt x="36893" y="65980"/>
                  <a:pt x="35259" y="65947"/>
                  <a:pt x="33624" y="65980"/>
                </a:cubicBezTo>
                <a:cubicBezTo>
                  <a:pt x="33691" y="66080"/>
                  <a:pt x="33758" y="66314"/>
                  <a:pt x="33891" y="66681"/>
                </a:cubicBezTo>
                <a:cubicBezTo>
                  <a:pt x="34291" y="66713"/>
                  <a:pt x="34693" y="66727"/>
                  <a:pt x="35096" y="66727"/>
                </a:cubicBezTo>
                <a:cubicBezTo>
                  <a:pt x="37646" y="66727"/>
                  <a:pt x="40238" y="66171"/>
                  <a:pt x="42831" y="66114"/>
                </a:cubicBezTo>
                <a:lnTo>
                  <a:pt x="42831" y="66114"/>
                </a:lnTo>
                <a:cubicBezTo>
                  <a:pt x="42464" y="67048"/>
                  <a:pt x="41530" y="66914"/>
                  <a:pt x="40729" y="66948"/>
                </a:cubicBezTo>
                <a:cubicBezTo>
                  <a:pt x="39595" y="67048"/>
                  <a:pt x="38428" y="67014"/>
                  <a:pt x="37293" y="67081"/>
                </a:cubicBezTo>
                <a:cubicBezTo>
                  <a:pt x="37193" y="67081"/>
                  <a:pt x="37093" y="67181"/>
                  <a:pt x="36993" y="67248"/>
                </a:cubicBezTo>
                <a:lnTo>
                  <a:pt x="36960" y="67281"/>
                </a:lnTo>
                <a:cubicBezTo>
                  <a:pt x="37594" y="67348"/>
                  <a:pt x="38261" y="67415"/>
                  <a:pt x="38895" y="67415"/>
                </a:cubicBezTo>
                <a:cubicBezTo>
                  <a:pt x="39628" y="67381"/>
                  <a:pt x="40362" y="67281"/>
                  <a:pt x="41130" y="67215"/>
                </a:cubicBezTo>
                <a:cubicBezTo>
                  <a:pt x="41196" y="67215"/>
                  <a:pt x="41296" y="67315"/>
                  <a:pt x="41396" y="67381"/>
                </a:cubicBezTo>
                <a:lnTo>
                  <a:pt x="41396" y="67582"/>
                </a:lnTo>
                <a:cubicBezTo>
                  <a:pt x="40829" y="67648"/>
                  <a:pt x="40296" y="67782"/>
                  <a:pt x="39729" y="67815"/>
                </a:cubicBezTo>
                <a:cubicBezTo>
                  <a:pt x="38027" y="67882"/>
                  <a:pt x="36293" y="67948"/>
                  <a:pt x="34592" y="68015"/>
                </a:cubicBezTo>
                <a:cubicBezTo>
                  <a:pt x="34314" y="68026"/>
                  <a:pt x="34036" y="68030"/>
                  <a:pt x="33756" y="68030"/>
                </a:cubicBezTo>
                <a:cubicBezTo>
                  <a:pt x="33198" y="68030"/>
                  <a:pt x="32635" y="68015"/>
                  <a:pt x="32056" y="68015"/>
                </a:cubicBezTo>
                <a:cubicBezTo>
                  <a:pt x="31990" y="68049"/>
                  <a:pt x="31890" y="68082"/>
                  <a:pt x="31790" y="68115"/>
                </a:cubicBezTo>
                <a:cubicBezTo>
                  <a:pt x="32123" y="68182"/>
                  <a:pt x="32423" y="68315"/>
                  <a:pt x="32757" y="68349"/>
                </a:cubicBezTo>
                <a:cubicBezTo>
                  <a:pt x="33274" y="68365"/>
                  <a:pt x="33783" y="68374"/>
                  <a:pt x="34291" y="68374"/>
                </a:cubicBezTo>
                <a:cubicBezTo>
                  <a:pt x="34800" y="68374"/>
                  <a:pt x="35309" y="68365"/>
                  <a:pt x="35826" y="68349"/>
                </a:cubicBezTo>
                <a:cubicBezTo>
                  <a:pt x="36760" y="68315"/>
                  <a:pt x="37694" y="68182"/>
                  <a:pt x="38661" y="68149"/>
                </a:cubicBezTo>
                <a:cubicBezTo>
                  <a:pt x="38817" y="68137"/>
                  <a:pt x="38969" y="68134"/>
                  <a:pt x="39124" y="68134"/>
                </a:cubicBezTo>
                <a:cubicBezTo>
                  <a:pt x="39436" y="68134"/>
                  <a:pt x="39762" y="68149"/>
                  <a:pt x="40162" y="68149"/>
                </a:cubicBezTo>
                <a:cubicBezTo>
                  <a:pt x="39518" y="68741"/>
                  <a:pt x="38914" y="68876"/>
                  <a:pt x="38242" y="68876"/>
                </a:cubicBezTo>
                <a:cubicBezTo>
                  <a:pt x="38044" y="68876"/>
                  <a:pt x="37840" y="68864"/>
                  <a:pt x="37627" y="68849"/>
                </a:cubicBezTo>
                <a:cubicBezTo>
                  <a:pt x="37179" y="68811"/>
                  <a:pt x="36728" y="68797"/>
                  <a:pt x="36277" y="68797"/>
                </a:cubicBezTo>
                <a:cubicBezTo>
                  <a:pt x="35147" y="68797"/>
                  <a:pt x="34010" y="68882"/>
                  <a:pt x="32890" y="68882"/>
                </a:cubicBezTo>
                <a:cubicBezTo>
                  <a:pt x="31923" y="68882"/>
                  <a:pt x="30956" y="68782"/>
                  <a:pt x="30022" y="68749"/>
                </a:cubicBezTo>
                <a:cubicBezTo>
                  <a:pt x="29254" y="68749"/>
                  <a:pt x="28454" y="68782"/>
                  <a:pt x="27687" y="68916"/>
                </a:cubicBezTo>
                <a:cubicBezTo>
                  <a:pt x="29421" y="69149"/>
                  <a:pt x="31156" y="69216"/>
                  <a:pt x="32924" y="69216"/>
                </a:cubicBezTo>
                <a:cubicBezTo>
                  <a:pt x="34625" y="69216"/>
                  <a:pt x="36293" y="69183"/>
                  <a:pt x="37994" y="69183"/>
                </a:cubicBezTo>
                <a:cubicBezTo>
                  <a:pt x="38027" y="69216"/>
                  <a:pt x="38027" y="69283"/>
                  <a:pt x="38061" y="69349"/>
                </a:cubicBezTo>
                <a:cubicBezTo>
                  <a:pt x="37694" y="69516"/>
                  <a:pt x="37293" y="69850"/>
                  <a:pt x="36927" y="69883"/>
                </a:cubicBezTo>
                <a:cubicBezTo>
                  <a:pt x="36833" y="69888"/>
                  <a:pt x="36740" y="69890"/>
                  <a:pt x="36647" y="69890"/>
                </a:cubicBezTo>
                <a:cubicBezTo>
                  <a:pt x="36074" y="69890"/>
                  <a:pt x="35504" y="69812"/>
                  <a:pt x="34958" y="69783"/>
                </a:cubicBezTo>
                <a:cubicBezTo>
                  <a:pt x="34861" y="69773"/>
                  <a:pt x="34763" y="69769"/>
                  <a:pt x="34665" y="69769"/>
                </a:cubicBezTo>
                <a:cubicBezTo>
                  <a:pt x="34429" y="69769"/>
                  <a:pt x="34194" y="69793"/>
                  <a:pt x="33958" y="69816"/>
                </a:cubicBezTo>
                <a:cubicBezTo>
                  <a:pt x="33391" y="69816"/>
                  <a:pt x="32824" y="69816"/>
                  <a:pt x="32290" y="69850"/>
                </a:cubicBezTo>
                <a:cubicBezTo>
                  <a:pt x="32156" y="69883"/>
                  <a:pt x="32023" y="70017"/>
                  <a:pt x="31823" y="70150"/>
                </a:cubicBezTo>
                <a:cubicBezTo>
                  <a:pt x="32075" y="70175"/>
                  <a:pt x="32324" y="70184"/>
                  <a:pt x="32570" y="70184"/>
                </a:cubicBezTo>
                <a:cubicBezTo>
                  <a:pt x="33094" y="70184"/>
                  <a:pt x="33607" y="70145"/>
                  <a:pt x="34105" y="70145"/>
                </a:cubicBezTo>
                <a:cubicBezTo>
                  <a:pt x="34616" y="70145"/>
                  <a:pt x="35113" y="70186"/>
                  <a:pt x="35592" y="70350"/>
                </a:cubicBezTo>
                <a:cubicBezTo>
                  <a:pt x="35592" y="70417"/>
                  <a:pt x="35626" y="70484"/>
                  <a:pt x="35626" y="70517"/>
                </a:cubicBezTo>
                <a:cubicBezTo>
                  <a:pt x="35392" y="70584"/>
                  <a:pt x="35192" y="70650"/>
                  <a:pt x="34958" y="70650"/>
                </a:cubicBezTo>
                <a:cubicBezTo>
                  <a:pt x="34291" y="70684"/>
                  <a:pt x="33591" y="70650"/>
                  <a:pt x="32924" y="70717"/>
                </a:cubicBezTo>
                <a:cubicBezTo>
                  <a:pt x="32657" y="70750"/>
                  <a:pt x="32423" y="70951"/>
                  <a:pt x="32156" y="71051"/>
                </a:cubicBezTo>
                <a:cubicBezTo>
                  <a:pt x="31990" y="71151"/>
                  <a:pt x="31790" y="71318"/>
                  <a:pt x="31589" y="71318"/>
                </a:cubicBezTo>
                <a:cubicBezTo>
                  <a:pt x="30575" y="71341"/>
                  <a:pt x="29561" y="71365"/>
                  <a:pt x="28547" y="71365"/>
                </a:cubicBezTo>
                <a:cubicBezTo>
                  <a:pt x="28127" y="71365"/>
                  <a:pt x="27706" y="71361"/>
                  <a:pt x="27286" y="71351"/>
                </a:cubicBezTo>
                <a:cubicBezTo>
                  <a:pt x="26085" y="71351"/>
                  <a:pt x="24851" y="71251"/>
                  <a:pt x="23617" y="71217"/>
                </a:cubicBezTo>
                <a:cubicBezTo>
                  <a:pt x="23517" y="71217"/>
                  <a:pt x="23417" y="71451"/>
                  <a:pt x="23317" y="71551"/>
                </a:cubicBezTo>
                <a:cubicBezTo>
                  <a:pt x="23350" y="71618"/>
                  <a:pt x="23384" y="71718"/>
                  <a:pt x="23417" y="71785"/>
                </a:cubicBezTo>
                <a:cubicBezTo>
                  <a:pt x="22383" y="71584"/>
                  <a:pt x="21349" y="71451"/>
                  <a:pt x="20348" y="71151"/>
                </a:cubicBezTo>
                <a:cubicBezTo>
                  <a:pt x="19381" y="70851"/>
                  <a:pt x="18413" y="70450"/>
                  <a:pt x="17513" y="70017"/>
                </a:cubicBezTo>
                <a:cubicBezTo>
                  <a:pt x="15978" y="69316"/>
                  <a:pt x="14744" y="68215"/>
                  <a:pt x="13577" y="67014"/>
                </a:cubicBezTo>
                <a:cubicBezTo>
                  <a:pt x="12776" y="66214"/>
                  <a:pt x="12075" y="65280"/>
                  <a:pt x="11475" y="64279"/>
                </a:cubicBezTo>
                <a:cubicBezTo>
                  <a:pt x="10574" y="62811"/>
                  <a:pt x="9740" y="61310"/>
                  <a:pt x="9340" y="59609"/>
                </a:cubicBezTo>
                <a:cubicBezTo>
                  <a:pt x="9173" y="58775"/>
                  <a:pt x="8673" y="58075"/>
                  <a:pt x="8440" y="57274"/>
                </a:cubicBezTo>
                <a:cubicBezTo>
                  <a:pt x="8006" y="55806"/>
                  <a:pt x="7973" y="54305"/>
                  <a:pt x="8106" y="52804"/>
                </a:cubicBezTo>
                <a:cubicBezTo>
                  <a:pt x="8239" y="51603"/>
                  <a:pt x="8206" y="50403"/>
                  <a:pt x="8306" y="49202"/>
                </a:cubicBezTo>
                <a:cubicBezTo>
                  <a:pt x="8440" y="47334"/>
                  <a:pt x="9207" y="45632"/>
                  <a:pt x="9807" y="43931"/>
                </a:cubicBezTo>
                <a:cubicBezTo>
                  <a:pt x="9874" y="43731"/>
                  <a:pt x="9974" y="43564"/>
                  <a:pt x="10041" y="43398"/>
                </a:cubicBezTo>
                <a:cubicBezTo>
                  <a:pt x="10608" y="41763"/>
                  <a:pt x="11175" y="40162"/>
                  <a:pt x="11775" y="38527"/>
                </a:cubicBezTo>
                <a:cubicBezTo>
                  <a:pt x="12142" y="37427"/>
                  <a:pt x="12676" y="36359"/>
                  <a:pt x="12943" y="35192"/>
                </a:cubicBezTo>
                <a:cubicBezTo>
                  <a:pt x="13210" y="33957"/>
                  <a:pt x="13276" y="32657"/>
                  <a:pt x="13376" y="31356"/>
                </a:cubicBezTo>
                <a:cubicBezTo>
                  <a:pt x="13443" y="30055"/>
                  <a:pt x="13476" y="28687"/>
                  <a:pt x="13410" y="27386"/>
                </a:cubicBezTo>
                <a:cubicBezTo>
                  <a:pt x="13243" y="25118"/>
                  <a:pt x="13510" y="22916"/>
                  <a:pt x="14244" y="20815"/>
                </a:cubicBezTo>
                <a:cubicBezTo>
                  <a:pt x="14544" y="19881"/>
                  <a:pt x="15244" y="19114"/>
                  <a:pt x="15778" y="18246"/>
                </a:cubicBezTo>
                <a:cubicBezTo>
                  <a:pt x="16445" y="17212"/>
                  <a:pt x="17313" y="16345"/>
                  <a:pt x="18280" y="15578"/>
                </a:cubicBezTo>
                <a:cubicBezTo>
                  <a:pt x="19059" y="14949"/>
                  <a:pt x="19945" y="14562"/>
                  <a:pt x="20987" y="14562"/>
                </a:cubicBezTo>
                <a:close/>
                <a:moveTo>
                  <a:pt x="19882" y="0"/>
                </a:moveTo>
                <a:cubicBezTo>
                  <a:pt x="19553" y="0"/>
                  <a:pt x="19219" y="42"/>
                  <a:pt x="18880" y="133"/>
                </a:cubicBezTo>
                <a:cubicBezTo>
                  <a:pt x="18413" y="267"/>
                  <a:pt x="18013" y="367"/>
                  <a:pt x="17980" y="1001"/>
                </a:cubicBezTo>
                <a:cubicBezTo>
                  <a:pt x="17980" y="1501"/>
                  <a:pt x="17780" y="2001"/>
                  <a:pt x="17713" y="2535"/>
                </a:cubicBezTo>
                <a:cubicBezTo>
                  <a:pt x="17579" y="3336"/>
                  <a:pt x="17346" y="4136"/>
                  <a:pt x="17346" y="4937"/>
                </a:cubicBezTo>
                <a:cubicBezTo>
                  <a:pt x="17313" y="5837"/>
                  <a:pt x="17446" y="6771"/>
                  <a:pt x="17513" y="7705"/>
                </a:cubicBezTo>
                <a:cubicBezTo>
                  <a:pt x="17346" y="7739"/>
                  <a:pt x="17212" y="7772"/>
                  <a:pt x="17146" y="7772"/>
                </a:cubicBezTo>
                <a:cubicBezTo>
                  <a:pt x="16641" y="7676"/>
                  <a:pt x="16136" y="7632"/>
                  <a:pt x="15634" y="7632"/>
                </a:cubicBezTo>
                <a:cubicBezTo>
                  <a:pt x="14744" y="7632"/>
                  <a:pt x="13863" y="7771"/>
                  <a:pt x="13009" y="8006"/>
                </a:cubicBezTo>
                <a:cubicBezTo>
                  <a:pt x="11809" y="8339"/>
                  <a:pt x="10674" y="8839"/>
                  <a:pt x="9507" y="9273"/>
                </a:cubicBezTo>
                <a:cubicBezTo>
                  <a:pt x="8806" y="9540"/>
                  <a:pt x="8039" y="9773"/>
                  <a:pt x="7439" y="10174"/>
                </a:cubicBezTo>
                <a:cubicBezTo>
                  <a:pt x="6338" y="10841"/>
                  <a:pt x="5237" y="11575"/>
                  <a:pt x="4337" y="12442"/>
                </a:cubicBezTo>
                <a:cubicBezTo>
                  <a:pt x="3336" y="13376"/>
                  <a:pt x="2569" y="14510"/>
                  <a:pt x="1668" y="15544"/>
                </a:cubicBezTo>
                <a:cubicBezTo>
                  <a:pt x="801" y="16545"/>
                  <a:pt x="334" y="17712"/>
                  <a:pt x="0" y="19047"/>
                </a:cubicBezTo>
                <a:cubicBezTo>
                  <a:pt x="167" y="19080"/>
                  <a:pt x="334" y="19147"/>
                  <a:pt x="467" y="19147"/>
                </a:cubicBezTo>
                <a:cubicBezTo>
                  <a:pt x="1301" y="19080"/>
                  <a:pt x="2135" y="19047"/>
                  <a:pt x="2969" y="18913"/>
                </a:cubicBezTo>
                <a:cubicBezTo>
                  <a:pt x="4270" y="18713"/>
                  <a:pt x="5571" y="18613"/>
                  <a:pt x="6805" y="18213"/>
                </a:cubicBezTo>
                <a:cubicBezTo>
                  <a:pt x="8573" y="17646"/>
                  <a:pt x="10308" y="16979"/>
                  <a:pt x="11975" y="16145"/>
                </a:cubicBezTo>
                <a:cubicBezTo>
                  <a:pt x="13543" y="15377"/>
                  <a:pt x="14844" y="14177"/>
                  <a:pt x="15845" y="12742"/>
                </a:cubicBezTo>
                <a:cubicBezTo>
                  <a:pt x="16512" y="11742"/>
                  <a:pt x="17079" y="10707"/>
                  <a:pt x="17613" y="9773"/>
                </a:cubicBezTo>
                <a:cubicBezTo>
                  <a:pt x="17980" y="11108"/>
                  <a:pt x="18280" y="12509"/>
                  <a:pt x="18680" y="13876"/>
                </a:cubicBezTo>
                <a:cubicBezTo>
                  <a:pt x="18814" y="14310"/>
                  <a:pt x="18747" y="14477"/>
                  <a:pt x="18413" y="14744"/>
                </a:cubicBezTo>
                <a:cubicBezTo>
                  <a:pt x="17479" y="15478"/>
                  <a:pt x="16579" y="16278"/>
                  <a:pt x="15778" y="17112"/>
                </a:cubicBezTo>
                <a:cubicBezTo>
                  <a:pt x="15211" y="17712"/>
                  <a:pt x="14744" y="18413"/>
                  <a:pt x="14310" y="19114"/>
                </a:cubicBezTo>
                <a:cubicBezTo>
                  <a:pt x="14010" y="19614"/>
                  <a:pt x="13710" y="20148"/>
                  <a:pt x="13577" y="20681"/>
                </a:cubicBezTo>
                <a:cubicBezTo>
                  <a:pt x="13343" y="21682"/>
                  <a:pt x="12743" y="22583"/>
                  <a:pt x="12843" y="23717"/>
                </a:cubicBezTo>
                <a:cubicBezTo>
                  <a:pt x="12909" y="24517"/>
                  <a:pt x="12576" y="25385"/>
                  <a:pt x="12576" y="26219"/>
                </a:cubicBezTo>
                <a:cubicBezTo>
                  <a:pt x="12576" y="27886"/>
                  <a:pt x="12743" y="29554"/>
                  <a:pt x="12776" y="31222"/>
                </a:cubicBezTo>
                <a:cubicBezTo>
                  <a:pt x="12776" y="33090"/>
                  <a:pt x="12509" y="34925"/>
                  <a:pt x="11742" y="36659"/>
                </a:cubicBezTo>
                <a:cubicBezTo>
                  <a:pt x="11175" y="37994"/>
                  <a:pt x="10674" y="39328"/>
                  <a:pt x="10207" y="40662"/>
                </a:cubicBezTo>
                <a:cubicBezTo>
                  <a:pt x="9674" y="42063"/>
                  <a:pt x="9207" y="43498"/>
                  <a:pt x="8673" y="44899"/>
                </a:cubicBezTo>
                <a:cubicBezTo>
                  <a:pt x="7906" y="46800"/>
                  <a:pt x="7305" y="48735"/>
                  <a:pt x="7439" y="50836"/>
                </a:cubicBezTo>
                <a:cubicBezTo>
                  <a:pt x="7439" y="50936"/>
                  <a:pt x="7405" y="51036"/>
                  <a:pt x="7405" y="51136"/>
                </a:cubicBezTo>
                <a:cubicBezTo>
                  <a:pt x="7372" y="52537"/>
                  <a:pt x="7305" y="53905"/>
                  <a:pt x="7339" y="55273"/>
                </a:cubicBezTo>
                <a:cubicBezTo>
                  <a:pt x="7439" y="57408"/>
                  <a:pt x="8239" y="59376"/>
                  <a:pt x="8973" y="61344"/>
                </a:cubicBezTo>
                <a:cubicBezTo>
                  <a:pt x="9340" y="62244"/>
                  <a:pt x="9907" y="63045"/>
                  <a:pt x="10341" y="63946"/>
                </a:cubicBezTo>
                <a:cubicBezTo>
                  <a:pt x="11242" y="65747"/>
                  <a:pt x="12609" y="67181"/>
                  <a:pt x="14110" y="68482"/>
                </a:cubicBezTo>
                <a:cubicBezTo>
                  <a:pt x="15244" y="69483"/>
                  <a:pt x="16545" y="70283"/>
                  <a:pt x="17780" y="71184"/>
                </a:cubicBezTo>
                <a:cubicBezTo>
                  <a:pt x="18046" y="71351"/>
                  <a:pt x="18280" y="71584"/>
                  <a:pt x="18547" y="71618"/>
                </a:cubicBezTo>
                <a:cubicBezTo>
                  <a:pt x="20215" y="71951"/>
                  <a:pt x="21882" y="72385"/>
                  <a:pt x="23584" y="72485"/>
                </a:cubicBezTo>
                <a:cubicBezTo>
                  <a:pt x="24101" y="72518"/>
                  <a:pt x="24618" y="72531"/>
                  <a:pt x="25135" y="72531"/>
                </a:cubicBezTo>
                <a:cubicBezTo>
                  <a:pt x="26686" y="72531"/>
                  <a:pt x="28237" y="72418"/>
                  <a:pt x="29788" y="72418"/>
                </a:cubicBezTo>
                <a:cubicBezTo>
                  <a:pt x="31823" y="72418"/>
                  <a:pt x="33758" y="71951"/>
                  <a:pt x="35592" y="71284"/>
                </a:cubicBezTo>
                <a:cubicBezTo>
                  <a:pt x="37760" y="70517"/>
                  <a:pt x="39929" y="69716"/>
                  <a:pt x="41797" y="68282"/>
                </a:cubicBezTo>
                <a:cubicBezTo>
                  <a:pt x="43498" y="66948"/>
                  <a:pt x="45099" y="65580"/>
                  <a:pt x="46400" y="63779"/>
                </a:cubicBezTo>
                <a:cubicBezTo>
                  <a:pt x="47401" y="62344"/>
                  <a:pt x="48168" y="60810"/>
                  <a:pt x="48802" y="59176"/>
                </a:cubicBezTo>
                <a:cubicBezTo>
                  <a:pt x="49035" y="58508"/>
                  <a:pt x="49469" y="57841"/>
                  <a:pt x="49536" y="57107"/>
                </a:cubicBezTo>
                <a:cubicBezTo>
                  <a:pt x="49702" y="55473"/>
                  <a:pt x="49736" y="53805"/>
                  <a:pt x="49802" y="52137"/>
                </a:cubicBezTo>
                <a:cubicBezTo>
                  <a:pt x="49802" y="51537"/>
                  <a:pt x="49902" y="50936"/>
                  <a:pt x="49769" y="50369"/>
                </a:cubicBezTo>
                <a:cubicBezTo>
                  <a:pt x="49569" y="49368"/>
                  <a:pt x="49202" y="48401"/>
                  <a:pt x="48935" y="47400"/>
                </a:cubicBezTo>
                <a:cubicBezTo>
                  <a:pt x="48501" y="45733"/>
                  <a:pt x="47634" y="44265"/>
                  <a:pt x="46734" y="42830"/>
                </a:cubicBezTo>
                <a:cubicBezTo>
                  <a:pt x="45900" y="41530"/>
                  <a:pt x="44799" y="40462"/>
                  <a:pt x="43765" y="39361"/>
                </a:cubicBezTo>
                <a:cubicBezTo>
                  <a:pt x="42664" y="38160"/>
                  <a:pt x="41396" y="37126"/>
                  <a:pt x="40296" y="35959"/>
                </a:cubicBezTo>
                <a:cubicBezTo>
                  <a:pt x="39061" y="34658"/>
                  <a:pt x="37827" y="33324"/>
                  <a:pt x="36693" y="31923"/>
                </a:cubicBezTo>
                <a:cubicBezTo>
                  <a:pt x="35792" y="30789"/>
                  <a:pt x="34925" y="29554"/>
                  <a:pt x="34158" y="28320"/>
                </a:cubicBezTo>
                <a:cubicBezTo>
                  <a:pt x="33791" y="27720"/>
                  <a:pt x="33591" y="26986"/>
                  <a:pt x="33357" y="26319"/>
                </a:cubicBezTo>
                <a:cubicBezTo>
                  <a:pt x="33124" y="25752"/>
                  <a:pt x="32924" y="25151"/>
                  <a:pt x="32724" y="24584"/>
                </a:cubicBezTo>
                <a:cubicBezTo>
                  <a:pt x="32457" y="23784"/>
                  <a:pt x="32223" y="22983"/>
                  <a:pt x="31956" y="22182"/>
                </a:cubicBezTo>
                <a:cubicBezTo>
                  <a:pt x="31890" y="22016"/>
                  <a:pt x="31723" y="21849"/>
                  <a:pt x="31689" y="21682"/>
                </a:cubicBezTo>
                <a:cubicBezTo>
                  <a:pt x="31556" y="21082"/>
                  <a:pt x="31489" y="20481"/>
                  <a:pt x="31389" y="19914"/>
                </a:cubicBezTo>
                <a:cubicBezTo>
                  <a:pt x="31356" y="19681"/>
                  <a:pt x="31289" y="19414"/>
                  <a:pt x="31156" y="19247"/>
                </a:cubicBezTo>
                <a:cubicBezTo>
                  <a:pt x="29788" y="17546"/>
                  <a:pt x="28387" y="15878"/>
                  <a:pt x="26486" y="14744"/>
                </a:cubicBezTo>
                <a:cubicBezTo>
                  <a:pt x="25952" y="14443"/>
                  <a:pt x="25385" y="14010"/>
                  <a:pt x="24785" y="13943"/>
                </a:cubicBezTo>
                <a:cubicBezTo>
                  <a:pt x="23384" y="13776"/>
                  <a:pt x="21983" y="13776"/>
                  <a:pt x="20448" y="13710"/>
                </a:cubicBezTo>
                <a:cubicBezTo>
                  <a:pt x="20448" y="13076"/>
                  <a:pt x="20548" y="12275"/>
                  <a:pt x="20415" y="11541"/>
                </a:cubicBezTo>
                <a:cubicBezTo>
                  <a:pt x="20181" y="10207"/>
                  <a:pt x="20281" y="8873"/>
                  <a:pt x="20548" y="7572"/>
                </a:cubicBezTo>
                <a:cubicBezTo>
                  <a:pt x="20982" y="5470"/>
                  <a:pt x="21449" y="3369"/>
                  <a:pt x="22616" y="1501"/>
                </a:cubicBezTo>
                <a:cubicBezTo>
                  <a:pt x="22850" y="1101"/>
                  <a:pt x="22683" y="900"/>
                  <a:pt x="22383" y="700"/>
                </a:cubicBezTo>
                <a:cubicBezTo>
                  <a:pt x="21584" y="289"/>
                  <a:pt x="20750" y="0"/>
                  <a:pt x="1988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2097161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35170" y="473897"/>
            <a:ext cx="3290322" cy="3569784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79" name="Shape 3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59" name="Google Shape;3769;p49"/>
          <p:cNvSpPr txBox="1">
            <a:spLocks noGrp="1"/>
          </p:cNvSpPr>
          <p:nvPr>
            <p:ph type="title"/>
          </p:nvPr>
        </p:nvSpPr>
        <p:spPr>
          <a:xfrm>
            <a:off x="360948" y="480638"/>
            <a:ext cx="8422104" cy="622570"/>
          </a:xfrm>
          <a:prstGeom prst="rect"/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dirty="0" sz="4400" lang="uz-Latn-UZ"/>
              <a:t>BIZNING JAMOA</a:t>
            </a:r>
          </a:p>
        </p:txBody>
      </p:sp>
      <p:sp>
        <p:nvSpPr>
          <p:cNvPr id="1049160" name="Google Shape;3772;p49"/>
          <p:cNvSpPr txBox="1">
            <a:spLocks noGrp="1"/>
          </p:cNvSpPr>
          <p:nvPr>
            <p:ph type="title" idx="3"/>
          </p:nvPr>
        </p:nvSpPr>
        <p:spPr>
          <a:xfrm rot="-7883">
            <a:off x="7327626" y="3738845"/>
            <a:ext cx="1083506" cy="12600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/>
            <a:r>
              <a:rPr dirty="0" sz="1050" lang="en-GB">
                <a:solidFill>
                  <a:schemeClr val="bg1"/>
                </a:solidFill>
              </a:rPr>
              <a:t> </a:t>
            </a:r>
            <a:endParaRPr dirty="0" sz="1050">
              <a:solidFill>
                <a:schemeClr val="bg1"/>
              </a:solidFill>
            </a:endParaRPr>
          </a:p>
        </p:txBody>
      </p:sp>
      <p:grpSp>
        <p:nvGrpSpPr>
          <p:cNvPr id="80" name="Google Shape;3800;p49"/>
          <p:cNvGrpSpPr/>
          <p:nvPr/>
        </p:nvGrpSpPr>
        <p:grpSpPr>
          <a:xfrm>
            <a:off x="3590044" y="3085483"/>
            <a:ext cx="758503" cy="796276"/>
            <a:chOff x="2555325" y="3711050"/>
            <a:chExt cx="558750" cy="586575"/>
          </a:xfrm>
        </p:grpSpPr>
        <p:sp>
          <p:nvSpPr>
            <p:cNvPr id="1049161" name="Google Shape;3801;p49"/>
            <p:cNvSpPr/>
            <p:nvPr/>
          </p:nvSpPr>
          <p:spPr>
            <a:xfrm>
              <a:off x="2582025" y="4025200"/>
              <a:ext cx="75650" cy="155275"/>
            </a:xfrm>
            <a:custGeom>
              <a:avLst/>
              <a:ahLst/>
              <a:rect l="l" t="t" r="r" b="b"/>
              <a:pathLst>
                <a:path w="3026" h="6211" extrusionOk="0">
                  <a:moveTo>
                    <a:pt x="217" y="0"/>
                  </a:moveTo>
                  <a:cubicBezTo>
                    <a:pt x="209" y="0"/>
                    <a:pt x="200" y="9"/>
                    <a:pt x="200" y="25"/>
                  </a:cubicBezTo>
                  <a:cubicBezTo>
                    <a:pt x="0" y="2394"/>
                    <a:pt x="1001" y="4829"/>
                    <a:pt x="2936" y="6197"/>
                  </a:cubicBezTo>
                  <a:cubicBezTo>
                    <a:pt x="2945" y="6206"/>
                    <a:pt x="2958" y="6210"/>
                    <a:pt x="2970" y="6210"/>
                  </a:cubicBezTo>
                  <a:cubicBezTo>
                    <a:pt x="2999" y="6210"/>
                    <a:pt x="3026" y="6187"/>
                    <a:pt x="3002" y="6163"/>
                  </a:cubicBezTo>
                  <a:cubicBezTo>
                    <a:pt x="1234" y="4562"/>
                    <a:pt x="167" y="2394"/>
                    <a:pt x="234" y="25"/>
                  </a:cubicBezTo>
                  <a:cubicBezTo>
                    <a:pt x="234" y="9"/>
                    <a:pt x="225" y="0"/>
                    <a:pt x="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62" name="Google Shape;3802;p49"/>
            <p:cNvSpPr/>
            <p:nvPr/>
          </p:nvSpPr>
          <p:spPr>
            <a:xfrm>
              <a:off x="2609525" y="4039375"/>
              <a:ext cx="58925" cy="120125"/>
            </a:xfrm>
            <a:custGeom>
              <a:avLst/>
              <a:ahLst/>
              <a:rect l="l" t="t" r="r" b="b"/>
              <a:pathLst>
                <a:path w="2357" h="4805" extrusionOk="0">
                  <a:moveTo>
                    <a:pt x="284" y="1"/>
                  </a:moveTo>
                  <a:cubicBezTo>
                    <a:pt x="276" y="1"/>
                    <a:pt x="268" y="9"/>
                    <a:pt x="268" y="26"/>
                  </a:cubicBezTo>
                  <a:cubicBezTo>
                    <a:pt x="1" y="1793"/>
                    <a:pt x="735" y="3795"/>
                    <a:pt x="2236" y="4796"/>
                  </a:cubicBezTo>
                  <a:cubicBezTo>
                    <a:pt x="2249" y="4802"/>
                    <a:pt x="2261" y="4805"/>
                    <a:pt x="2273" y="4805"/>
                  </a:cubicBezTo>
                  <a:cubicBezTo>
                    <a:pt x="2323" y="4805"/>
                    <a:pt x="2356" y="4756"/>
                    <a:pt x="2303" y="4729"/>
                  </a:cubicBezTo>
                  <a:cubicBezTo>
                    <a:pt x="1002" y="3428"/>
                    <a:pt x="234" y="1894"/>
                    <a:pt x="301" y="26"/>
                  </a:cubicBezTo>
                  <a:cubicBezTo>
                    <a:pt x="301" y="9"/>
                    <a:pt x="293" y="1"/>
                    <a:pt x="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63" name="Google Shape;3803;p49"/>
            <p:cNvSpPr/>
            <p:nvPr/>
          </p:nvSpPr>
          <p:spPr>
            <a:xfrm>
              <a:off x="2645400" y="4059175"/>
              <a:ext cx="55675" cy="100425"/>
            </a:xfrm>
            <a:custGeom>
              <a:avLst/>
              <a:ahLst/>
              <a:rect l="l" t="t" r="r" b="b"/>
              <a:pathLst>
                <a:path w="2227" h="4017" extrusionOk="0">
                  <a:moveTo>
                    <a:pt x="34" y="1"/>
                  </a:moveTo>
                  <a:cubicBezTo>
                    <a:pt x="34" y="1"/>
                    <a:pt x="0" y="1"/>
                    <a:pt x="0" y="34"/>
                  </a:cubicBezTo>
                  <a:cubicBezTo>
                    <a:pt x="134" y="1502"/>
                    <a:pt x="801" y="3203"/>
                    <a:pt x="2135" y="4004"/>
                  </a:cubicBezTo>
                  <a:cubicBezTo>
                    <a:pt x="2144" y="4013"/>
                    <a:pt x="2155" y="4017"/>
                    <a:pt x="2167" y="4017"/>
                  </a:cubicBezTo>
                  <a:cubicBezTo>
                    <a:pt x="2197" y="4017"/>
                    <a:pt x="2226" y="3986"/>
                    <a:pt x="2202" y="3937"/>
                  </a:cubicBezTo>
                  <a:cubicBezTo>
                    <a:pt x="1134" y="2769"/>
                    <a:pt x="300" y="1635"/>
                    <a:pt x="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64" name="Google Shape;3804;p49"/>
            <p:cNvSpPr/>
            <p:nvPr/>
          </p:nvSpPr>
          <p:spPr>
            <a:xfrm>
              <a:off x="2593700" y="4139250"/>
              <a:ext cx="177650" cy="69125"/>
            </a:xfrm>
            <a:custGeom>
              <a:avLst/>
              <a:ahLst/>
              <a:rect l="l" t="t" r="r" b="b"/>
              <a:pathLst>
                <a:path w="7106" h="2765" extrusionOk="0">
                  <a:moveTo>
                    <a:pt x="67" y="0"/>
                  </a:moveTo>
                  <a:cubicBezTo>
                    <a:pt x="33" y="0"/>
                    <a:pt x="0" y="33"/>
                    <a:pt x="33" y="33"/>
                  </a:cubicBezTo>
                  <a:cubicBezTo>
                    <a:pt x="1001" y="1334"/>
                    <a:pt x="2435" y="2335"/>
                    <a:pt x="4136" y="2335"/>
                  </a:cubicBezTo>
                  <a:lnTo>
                    <a:pt x="4170" y="2335"/>
                  </a:lnTo>
                  <a:cubicBezTo>
                    <a:pt x="4693" y="2617"/>
                    <a:pt x="5277" y="2765"/>
                    <a:pt x="5870" y="2765"/>
                  </a:cubicBezTo>
                  <a:cubicBezTo>
                    <a:pt x="6260" y="2765"/>
                    <a:pt x="6655" y="2701"/>
                    <a:pt x="7038" y="2569"/>
                  </a:cubicBezTo>
                  <a:cubicBezTo>
                    <a:pt x="7105" y="2569"/>
                    <a:pt x="7105" y="2468"/>
                    <a:pt x="7038" y="2468"/>
                  </a:cubicBezTo>
                  <a:cubicBezTo>
                    <a:pt x="6764" y="2511"/>
                    <a:pt x="6489" y="2532"/>
                    <a:pt x="6217" y="2532"/>
                  </a:cubicBezTo>
                  <a:cubicBezTo>
                    <a:pt x="5199" y="2532"/>
                    <a:pt x="4211" y="2233"/>
                    <a:pt x="3369" y="1601"/>
                  </a:cubicBezTo>
                  <a:cubicBezTo>
                    <a:pt x="3360" y="1597"/>
                    <a:pt x="3351" y="1594"/>
                    <a:pt x="3342" y="1594"/>
                  </a:cubicBezTo>
                  <a:cubicBezTo>
                    <a:pt x="3286" y="1594"/>
                    <a:pt x="3245" y="1673"/>
                    <a:pt x="3302" y="1701"/>
                  </a:cubicBezTo>
                  <a:cubicBezTo>
                    <a:pt x="3503" y="1901"/>
                    <a:pt x="3736" y="2068"/>
                    <a:pt x="3970" y="2235"/>
                  </a:cubicBezTo>
                  <a:cubicBezTo>
                    <a:pt x="2469" y="1835"/>
                    <a:pt x="1068" y="1234"/>
                    <a:pt x="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65" name="Google Shape;3805;p49"/>
            <p:cNvSpPr/>
            <p:nvPr/>
          </p:nvSpPr>
          <p:spPr>
            <a:xfrm>
              <a:off x="2703100" y="4165575"/>
              <a:ext cx="85750" cy="25425"/>
            </a:xfrm>
            <a:custGeom>
              <a:avLst/>
              <a:ahLst/>
              <a:rect l="l" t="t" r="r" b="b"/>
              <a:pathLst>
                <a:path w="3430" h="1017" extrusionOk="0">
                  <a:moveTo>
                    <a:pt x="3391" y="1"/>
                  </a:moveTo>
                  <a:cubicBezTo>
                    <a:pt x="3382" y="1"/>
                    <a:pt x="3373" y="5"/>
                    <a:pt x="3363" y="14"/>
                  </a:cubicBezTo>
                  <a:cubicBezTo>
                    <a:pt x="2850" y="528"/>
                    <a:pt x="2149" y="819"/>
                    <a:pt x="1448" y="819"/>
                  </a:cubicBezTo>
                  <a:cubicBezTo>
                    <a:pt x="966" y="819"/>
                    <a:pt x="483" y="681"/>
                    <a:pt x="61" y="381"/>
                  </a:cubicBezTo>
                  <a:cubicBezTo>
                    <a:pt x="54" y="375"/>
                    <a:pt x="47" y="372"/>
                    <a:pt x="41" y="372"/>
                  </a:cubicBezTo>
                  <a:cubicBezTo>
                    <a:pt x="17" y="372"/>
                    <a:pt x="1" y="415"/>
                    <a:pt x="27" y="415"/>
                  </a:cubicBezTo>
                  <a:cubicBezTo>
                    <a:pt x="471" y="814"/>
                    <a:pt x="1039" y="1017"/>
                    <a:pt x="1602" y="1017"/>
                  </a:cubicBezTo>
                  <a:cubicBezTo>
                    <a:pt x="2307" y="1017"/>
                    <a:pt x="3003" y="698"/>
                    <a:pt x="3430" y="48"/>
                  </a:cubicBezTo>
                  <a:cubicBezTo>
                    <a:pt x="3430" y="24"/>
                    <a:pt x="3413" y="1"/>
                    <a:pt x="33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66" name="Google Shape;3806;p49"/>
            <p:cNvSpPr/>
            <p:nvPr/>
          </p:nvSpPr>
          <p:spPr>
            <a:xfrm>
              <a:off x="3021500" y="3864050"/>
              <a:ext cx="17525" cy="97100"/>
            </a:xfrm>
            <a:custGeom>
              <a:avLst/>
              <a:ahLst/>
              <a:rect l="l" t="t" r="r" b="b"/>
              <a:pathLst>
                <a:path w="701" h="3884" extrusionOk="0">
                  <a:moveTo>
                    <a:pt x="534" y="0"/>
                  </a:moveTo>
                  <a:cubicBezTo>
                    <a:pt x="534" y="0"/>
                    <a:pt x="501" y="0"/>
                    <a:pt x="501" y="34"/>
                  </a:cubicBezTo>
                  <a:cubicBezTo>
                    <a:pt x="601" y="1368"/>
                    <a:pt x="334" y="2535"/>
                    <a:pt x="0" y="3836"/>
                  </a:cubicBezTo>
                  <a:cubicBezTo>
                    <a:pt x="0" y="3860"/>
                    <a:pt x="34" y="3883"/>
                    <a:pt x="53" y="3883"/>
                  </a:cubicBezTo>
                  <a:cubicBezTo>
                    <a:pt x="61" y="3883"/>
                    <a:pt x="67" y="3879"/>
                    <a:pt x="67" y="3870"/>
                  </a:cubicBezTo>
                  <a:cubicBezTo>
                    <a:pt x="634" y="2669"/>
                    <a:pt x="701" y="1268"/>
                    <a:pt x="5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67" name="Google Shape;3807;p49"/>
            <p:cNvSpPr/>
            <p:nvPr/>
          </p:nvSpPr>
          <p:spPr>
            <a:xfrm>
              <a:off x="2997300" y="3882600"/>
              <a:ext cx="22550" cy="81875"/>
            </a:xfrm>
            <a:custGeom>
              <a:avLst/>
              <a:ahLst/>
              <a:rect l="l" t="t" r="r" b="b"/>
              <a:pathLst>
                <a:path w="902" h="3275" extrusionOk="0">
                  <a:moveTo>
                    <a:pt x="622" y="0"/>
                  </a:moveTo>
                  <a:cubicBezTo>
                    <a:pt x="610" y="0"/>
                    <a:pt x="601" y="9"/>
                    <a:pt x="601" y="25"/>
                  </a:cubicBezTo>
                  <a:cubicBezTo>
                    <a:pt x="701" y="1193"/>
                    <a:pt x="368" y="2094"/>
                    <a:pt x="1" y="3194"/>
                  </a:cubicBezTo>
                  <a:cubicBezTo>
                    <a:pt x="1" y="3243"/>
                    <a:pt x="37" y="3274"/>
                    <a:pt x="69" y="3274"/>
                  </a:cubicBezTo>
                  <a:cubicBezTo>
                    <a:pt x="81" y="3274"/>
                    <a:pt x="92" y="3270"/>
                    <a:pt x="101" y="3261"/>
                  </a:cubicBezTo>
                  <a:cubicBezTo>
                    <a:pt x="802" y="2394"/>
                    <a:pt x="902" y="1059"/>
                    <a:pt x="668" y="25"/>
                  </a:cubicBezTo>
                  <a:cubicBezTo>
                    <a:pt x="651" y="9"/>
                    <a:pt x="635" y="0"/>
                    <a:pt x="6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68" name="Google Shape;3808;p49"/>
            <p:cNvSpPr/>
            <p:nvPr/>
          </p:nvSpPr>
          <p:spPr>
            <a:xfrm>
              <a:off x="2833350" y="3948475"/>
              <a:ext cx="135625" cy="155000"/>
            </a:xfrm>
            <a:custGeom>
              <a:avLst/>
              <a:ahLst/>
              <a:rect l="l" t="t" r="r" b="b"/>
              <a:pathLst>
                <a:path w="5425" h="6200" extrusionOk="0">
                  <a:moveTo>
                    <a:pt x="5341" y="1"/>
                  </a:moveTo>
                  <a:cubicBezTo>
                    <a:pt x="5333" y="1"/>
                    <a:pt x="5325" y="9"/>
                    <a:pt x="5325" y="26"/>
                  </a:cubicBezTo>
                  <a:cubicBezTo>
                    <a:pt x="5191" y="1026"/>
                    <a:pt x="4224" y="1327"/>
                    <a:pt x="3557" y="1927"/>
                  </a:cubicBezTo>
                  <a:cubicBezTo>
                    <a:pt x="3023" y="2427"/>
                    <a:pt x="3023" y="3161"/>
                    <a:pt x="2589" y="3728"/>
                  </a:cubicBezTo>
                  <a:cubicBezTo>
                    <a:pt x="1922" y="4629"/>
                    <a:pt x="355" y="4962"/>
                    <a:pt x="21" y="6130"/>
                  </a:cubicBezTo>
                  <a:cubicBezTo>
                    <a:pt x="0" y="6171"/>
                    <a:pt x="31" y="6200"/>
                    <a:pt x="65" y="6200"/>
                  </a:cubicBezTo>
                  <a:cubicBezTo>
                    <a:pt x="86" y="6200"/>
                    <a:pt x="108" y="6189"/>
                    <a:pt x="121" y="6163"/>
                  </a:cubicBezTo>
                  <a:cubicBezTo>
                    <a:pt x="588" y="5596"/>
                    <a:pt x="1088" y="5163"/>
                    <a:pt x="1722" y="4762"/>
                  </a:cubicBezTo>
                  <a:cubicBezTo>
                    <a:pt x="2223" y="4395"/>
                    <a:pt x="2723" y="4028"/>
                    <a:pt x="3023" y="3461"/>
                  </a:cubicBezTo>
                  <a:cubicBezTo>
                    <a:pt x="3223" y="2961"/>
                    <a:pt x="3290" y="2494"/>
                    <a:pt x="3724" y="2094"/>
                  </a:cubicBezTo>
                  <a:cubicBezTo>
                    <a:pt x="3990" y="1827"/>
                    <a:pt x="4357" y="1660"/>
                    <a:pt x="4658" y="1393"/>
                  </a:cubicBezTo>
                  <a:cubicBezTo>
                    <a:pt x="5091" y="1060"/>
                    <a:pt x="5425" y="593"/>
                    <a:pt x="5358" y="26"/>
                  </a:cubicBezTo>
                  <a:cubicBezTo>
                    <a:pt x="5358" y="9"/>
                    <a:pt x="5350" y="1"/>
                    <a:pt x="53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69" name="Google Shape;3809;p49"/>
            <p:cNvSpPr/>
            <p:nvPr/>
          </p:nvSpPr>
          <p:spPr>
            <a:xfrm>
              <a:off x="2841375" y="4139250"/>
              <a:ext cx="55050" cy="83475"/>
            </a:xfrm>
            <a:custGeom>
              <a:avLst/>
              <a:ahLst/>
              <a:rect l="l" t="t" r="r" b="b"/>
              <a:pathLst>
                <a:path w="2202" h="3339" extrusionOk="0">
                  <a:moveTo>
                    <a:pt x="300" y="0"/>
                  </a:moveTo>
                  <a:cubicBezTo>
                    <a:pt x="234" y="0"/>
                    <a:pt x="167" y="67"/>
                    <a:pt x="234" y="133"/>
                  </a:cubicBezTo>
                  <a:cubicBezTo>
                    <a:pt x="467" y="367"/>
                    <a:pt x="767" y="534"/>
                    <a:pt x="1001" y="767"/>
                  </a:cubicBezTo>
                  <a:cubicBezTo>
                    <a:pt x="1001" y="801"/>
                    <a:pt x="1034" y="801"/>
                    <a:pt x="1034" y="834"/>
                  </a:cubicBezTo>
                  <a:cubicBezTo>
                    <a:pt x="767" y="600"/>
                    <a:pt x="400" y="400"/>
                    <a:pt x="34" y="334"/>
                  </a:cubicBezTo>
                  <a:cubicBezTo>
                    <a:pt x="0" y="334"/>
                    <a:pt x="0" y="367"/>
                    <a:pt x="0" y="367"/>
                  </a:cubicBezTo>
                  <a:cubicBezTo>
                    <a:pt x="1535" y="667"/>
                    <a:pt x="1635" y="2135"/>
                    <a:pt x="2102" y="3302"/>
                  </a:cubicBezTo>
                  <a:cubicBezTo>
                    <a:pt x="2114" y="3328"/>
                    <a:pt x="2132" y="3339"/>
                    <a:pt x="2149" y="3339"/>
                  </a:cubicBezTo>
                  <a:cubicBezTo>
                    <a:pt x="2176" y="3339"/>
                    <a:pt x="2202" y="3310"/>
                    <a:pt x="2202" y="3269"/>
                  </a:cubicBezTo>
                  <a:cubicBezTo>
                    <a:pt x="2135" y="2702"/>
                    <a:pt x="1968" y="2102"/>
                    <a:pt x="1668" y="1568"/>
                  </a:cubicBezTo>
                  <a:lnTo>
                    <a:pt x="1668" y="1568"/>
                  </a:lnTo>
                  <a:cubicBezTo>
                    <a:pt x="1677" y="1577"/>
                    <a:pt x="1688" y="1581"/>
                    <a:pt x="1700" y="1581"/>
                  </a:cubicBezTo>
                  <a:cubicBezTo>
                    <a:pt x="1732" y="1581"/>
                    <a:pt x="1768" y="1550"/>
                    <a:pt x="1768" y="1501"/>
                  </a:cubicBezTo>
                  <a:cubicBezTo>
                    <a:pt x="1568" y="901"/>
                    <a:pt x="901" y="200"/>
                    <a:pt x="3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70" name="Google Shape;3810;p49"/>
            <p:cNvSpPr/>
            <p:nvPr/>
          </p:nvSpPr>
          <p:spPr>
            <a:xfrm>
              <a:off x="2859975" y="4123525"/>
              <a:ext cx="33950" cy="39775"/>
            </a:xfrm>
            <a:custGeom>
              <a:avLst/>
              <a:ahLst/>
              <a:rect l="l" t="t" r="r" b="b"/>
              <a:pathLst>
                <a:path w="1358" h="1591" extrusionOk="0">
                  <a:moveTo>
                    <a:pt x="53" y="0"/>
                  </a:moveTo>
                  <a:cubicBezTo>
                    <a:pt x="25" y="0"/>
                    <a:pt x="0" y="39"/>
                    <a:pt x="23" y="62"/>
                  </a:cubicBezTo>
                  <a:cubicBezTo>
                    <a:pt x="190" y="329"/>
                    <a:pt x="390" y="596"/>
                    <a:pt x="590" y="863"/>
                  </a:cubicBezTo>
                  <a:cubicBezTo>
                    <a:pt x="791" y="1096"/>
                    <a:pt x="991" y="1396"/>
                    <a:pt x="1258" y="1563"/>
                  </a:cubicBezTo>
                  <a:cubicBezTo>
                    <a:pt x="1277" y="1583"/>
                    <a:pt x="1294" y="1591"/>
                    <a:pt x="1308" y="1591"/>
                  </a:cubicBezTo>
                  <a:cubicBezTo>
                    <a:pt x="1341" y="1591"/>
                    <a:pt x="1358" y="1544"/>
                    <a:pt x="1358" y="1496"/>
                  </a:cubicBezTo>
                  <a:cubicBezTo>
                    <a:pt x="1224" y="1229"/>
                    <a:pt x="991" y="996"/>
                    <a:pt x="791" y="762"/>
                  </a:cubicBezTo>
                  <a:cubicBezTo>
                    <a:pt x="557" y="496"/>
                    <a:pt x="357" y="262"/>
                    <a:pt x="90" y="29"/>
                  </a:cubicBezTo>
                  <a:cubicBezTo>
                    <a:pt x="80" y="8"/>
                    <a:pt x="66" y="0"/>
                    <a:pt x="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71" name="Google Shape;3811;p49"/>
            <p:cNvSpPr/>
            <p:nvPr/>
          </p:nvSpPr>
          <p:spPr>
            <a:xfrm>
              <a:off x="2885800" y="4095700"/>
              <a:ext cx="29800" cy="34725"/>
            </a:xfrm>
            <a:custGeom>
              <a:avLst/>
              <a:ahLst/>
              <a:rect l="l" t="t" r="r" b="b"/>
              <a:pathLst>
                <a:path w="1192" h="1389" extrusionOk="0">
                  <a:moveTo>
                    <a:pt x="129" y="1"/>
                  </a:moveTo>
                  <a:cubicBezTo>
                    <a:pt x="66" y="1"/>
                    <a:pt x="0" y="79"/>
                    <a:pt x="58" y="108"/>
                  </a:cubicBezTo>
                  <a:cubicBezTo>
                    <a:pt x="258" y="308"/>
                    <a:pt x="458" y="508"/>
                    <a:pt x="625" y="708"/>
                  </a:cubicBezTo>
                  <a:cubicBezTo>
                    <a:pt x="792" y="908"/>
                    <a:pt x="925" y="1175"/>
                    <a:pt x="1125" y="1375"/>
                  </a:cubicBezTo>
                  <a:cubicBezTo>
                    <a:pt x="1125" y="1384"/>
                    <a:pt x="1130" y="1388"/>
                    <a:pt x="1137" y="1388"/>
                  </a:cubicBezTo>
                  <a:cubicBezTo>
                    <a:pt x="1156" y="1388"/>
                    <a:pt x="1192" y="1357"/>
                    <a:pt x="1192" y="1308"/>
                  </a:cubicBezTo>
                  <a:cubicBezTo>
                    <a:pt x="1059" y="775"/>
                    <a:pt x="592" y="341"/>
                    <a:pt x="158" y="7"/>
                  </a:cubicBezTo>
                  <a:cubicBezTo>
                    <a:pt x="149" y="3"/>
                    <a:pt x="139" y="1"/>
                    <a:pt x="1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72" name="Google Shape;3812;p49"/>
            <p:cNvSpPr/>
            <p:nvPr/>
          </p:nvSpPr>
          <p:spPr>
            <a:xfrm>
              <a:off x="2902700" y="4083050"/>
              <a:ext cx="19575" cy="35075"/>
            </a:xfrm>
            <a:custGeom>
              <a:avLst/>
              <a:ahLst/>
              <a:rect l="l" t="t" r="r" b="b"/>
              <a:pathLst>
                <a:path w="783" h="1403" extrusionOk="0">
                  <a:moveTo>
                    <a:pt x="79" y="0"/>
                  </a:moveTo>
                  <a:cubicBezTo>
                    <a:pt x="41" y="0"/>
                    <a:pt x="0" y="31"/>
                    <a:pt x="49" y="80"/>
                  </a:cubicBezTo>
                  <a:cubicBezTo>
                    <a:pt x="216" y="247"/>
                    <a:pt x="349" y="480"/>
                    <a:pt x="483" y="714"/>
                  </a:cubicBezTo>
                  <a:cubicBezTo>
                    <a:pt x="583" y="914"/>
                    <a:pt x="616" y="1147"/>
                    <a:pt x="716" y="1381"/>
                  </a:cubicBezTo>
                  <a:cubicBezTo>
                    <a:pt x="730" y="1395"/>
                    <a:pt x="744" y="1403"/>
                    <a:pt x="755" y="1403"/>
                  </a:cubicBezTo>
                  <a:cubicBezTo>
                    <a:pt x="771" y="1403"/>
                    <a:pt x="783" y="1386"/>
                    <a:pt x="783" y="1347"/>
                  </a:cubicBezTo>
                  <a:cubicBezTo>
                    <a:pt x="783" y="880"/>
                    <a:pt x="449" y="347"/>
                    <a:pt x="116" y="13"/>
                  </a:cubicBezTo>
                  <a:cubicBezTo>
                    <a:pt x="107" y="4"/>
                    <a:pt x="93" y="0"/>
                    <a:pt x="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73" name="Google Shape;3813;p49"/>
            <p:cNvSpPr/>
            <p:nvPr/>
          </p:nvSpPr>
          <p:spPr>
            <a:xfrm>
              <a:off x="2918400" y="4078275"/>
              <a:ext cx="24725" cy="34650"/>
            </a:xfrm>
            <a:custGeom>
              <a:avLst/>
              <a:ahLst/>
              <a:rect l="l" t="t" r="r" b="b"/>
              <a:pathLst>
                <a:path w="989" h="1386" extrusionOk="0">
                  <a:moveTo>
                    <a:pt x="65" y="1"/>
                  </a:moveTo>
                  <a:cubicBezTo>
                    <a:pt x="31" y="1"/>
                    <a:pt x="1" y="29"/>
                    <a:pt x="21" y="71"/>
                  </a:cubicBezTo>
                  <a:cubicBezTo>
                    <a:pt x="322" y="504"/>
                    <a:pt x="588" y="971"/>
                    <a:pt x="922" y="1372"/>
                  </a:cubicBezTo>
                  <a:cubicBezTo>
                    <a:pt x="932" y="1381"/>
                    <a:pt x="942" y="1385"/>
                    <a:pt x="950" y="1385"/>
                  </a:cubicBezTo>
                  <a:cubicBezTo>
                    <a:pt x="972" y="1385"/>
                    <a:pt x="989" y="1362"/>
                    <a:pt x="989" y="1338"/>
                  </a:cubicBezTo>
                  <a:cubicBezTo>
                    <a:pt x="722" y="905"/>
                    <a:pt x="422" y="471"/>
                    <a:pt x="121" y="37"/>
                  </a:cubicBezTo>
                  <a:cubicBezTo>
                    <a:pt x="109" y="12"/>
                    <a:pt x="86" y="1"/>
                    <a:pt x="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74" name="Google Shape;3814;p49"/>
            <p:cNvSpPr/>
            <p:nvPr/>
          </p:nvSpPr>
          <p:spPr>
            <a:xfrm>
              <a:off x="2927525" y="4060125"/>
              <a:ext cx="26200" cy="42800"/>
            </a:xfrm>
            <a:custGeom>
              <a:avLst/>
              <a:ahLst/>
              <a:rect l="l" t="t" r="r" b="b"/>
              <a:pathLst>
                <a:path w="1048" h="1712" extrusionOk="0">
                  <a:moveTo>
                    <a:pt x="53" y="1"/>
                  </a:moveTo>
                  <a:cubicBezTo>
                    <a:pt x="25" y="1"/>
                    <a:pt x="0" y="40"/>
                    <a:pt x="23" y="63"/>
                  </a:cubicBezTo>
                  <a:cubicBezTo>
                    <a:pt x="223" y="630"/>
                    <a:pt x="524" y="1297"/>
                    <a:pt x="957" y="1697"/>
                  </a:cubicBezTo>
                  <a:cubicBezTo>
                    <a:pt x="967" y="1707"/>
                    <a:pt x="980" y="1711"/>
                    <a:pt x="992" y="1711"/>
                  </a:cubicBezTo>
                  <a:cubicBezTo>
                    <a:pt x="1021" y="1711"/>
                    <a:pt x="1048" y="1688"/>
                    <a:pt x="1024" y="1664"/>
                  </a:cubicBezTo>
                  <a:cubicBezTo>
                    <a:pt x="891" y="1364"/>
                    <a:pt x="690" y="1130"/>
                    <a:pt x="524" y="863"/>
                  </a:cubicBezTo>
                  <a:cubicBezTo>
                    <a:pt x="390" y="597"/>
                    <a:pt x="223" y="296"/>
                    <a:pt x="90" y="29"/>
                  </a:cubicBezTo>
                  <a:cubicBezTo>
                    <a:pt x="80" y="9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75" name="Google Shape;3815;p49"/>
            <p:cNvSpPr/>
            <p:nvPr/>
          </p:nvSpPr>
          <p:spPr>
            <a:xfrm>
              <a:off x="2944775" y="4058350"/>
              <a:ext cx="20875" cy="29200"/>
            </a:xfrm>
            <a:custGeom>
              <a:avLst/>
              <a:ahLst/>
              <a:rect l="l" t="t" r="r" b="b"/>
              <a:pathLst>
                <a:path w="835" h="1168" extrusionOk="0">
                  <a:moveTo>
                    <a:pt x="34" y="0"/>
                  </a:moveTo>
                  <a:cubicBezTo>
                    <a:pt x="34" y="0"/>
                    <a:pt x="0" y="0"/>
                    <a:pt x="34" y="34"/>
                  </a:cubicBezTo>
                  <a:cubicBezTo>
                    <a:pt x="201" y="434"/>
                    <a:pt x="467" y="834"/>
                    <a:pt x="801" y="1168"/>
                  </a:cubicBezTo>
                  <a:cubicBezTo>
                    <a:pt x="834" y="1168"/>
                    <a:pt x="834" y="1168"/>
                    <a:pt x="834" y="1135"/>
                  </a:cubicBezTo>
                  <a:cubicBezTo>
                    <a:pt x="501" y="801"/>
                    <a:pt x="234" y="434"/>
                    <a:pt x="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76" name="Google Shape;3816;p49"/>
            <p:cNvSpPr/>
            <p:nvPr/>
          </p:nvSpPr>
          <p:spPr>
            <a:xfrm>
              <a:off x="2955200" y="4035425"/>
              <a:ext cx="24375" cy="45800"/>
            </a:xfrm>
            <a:custGeom>
              <a:avLst/>
              <a:ahLst/>
              <a:rect l="l" t="t" r="r" b="b"/>
              <a:pathLst>
                <a:path w="975" h="1832" extrusionOk="0">
                  <a:moveTo>
                    <a:pt x="42" y="0"/>
                  </a:moveTo>
                  <a:cubicBezTo>
                    <a:pt x="17" y="0"/>
                    <a:pt x="0" y="17"/>
                    <a:pt x="17" y="50"/>
                  </a:cubicBezTo>
                  <a:cubicBezTo>
                    <a:pt x="184" y="684"/>
                    <a:pt x="451" y="1351"/>
                    <a:pt x="918" y="1818"/>
                  </a:cubicBezTo>
                  <a:cubicBezTo>
                    <a:pt x="928" y="1828"/>
                    <a:pt x="937" y="1832"/>
                    <a:pt x="945" y="1832"/>
                  </a:cubicBezTo>
                  <a:cubicBezTo>
                    <a:pt x="965" y="1832"/>
                    <a:pt x="975" y="1808"/>
                    <a:pt x="951" y="1785"/>
                  </a:cubicBezTo>
                  <a:cubicBezTo>
                    <a:pt x="651" y="1218"/>
                    <a:pt x="317" y="684"/>
                    <a:pt x="117" y="50"/>
                  </a:cubicBezTo>
                  <a:cubicBezTo>
                    <a:pt x="100" y="17"/>
                    <a:pt x="67" y="0"/>
                    <a:pt x="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77" name="Google Shape;3817;p49"/>
            <p:cNvSpPr/>
            <p:nvPr/>
          </p:nvSpPr>
          <p:spPr>
            <a:xfrm>
              <a:off x="2976475" y="4020825"/>
              <a:ext cx="43925" cy="67100"/>
            </a:xfrm>
            <a:custGeom>
              <a:avLst/>
              <a:ahLst/>
              <a:rect l="l" t="t" r="r" b="b"/>
              <a:pathLst>
                <a:path w="1757" h="2684" extrusionOk="0">
                  <a:moveTo>
                    <a:pt x="33" y="0"/>
                  </a:moveTo>
                  <a:cubicBezTo>
                    <a:pt x="0" y="0"/>
                    <a:pt x="0" y="0"/>
                    <a:pt x="0" y="34"/>
                  </a:cubicBezTo>
                  <a:cubicBezTo>
                    <a:pt x="434" y="968"/>
                    <a:pt x="967" y="1935"/>
                    <a:pt x="1735" y="2669"/>
                  </a:cubicBezTo>
                  <a:cubicBezTo>
                    <a:pt x="1101" y="1802"/>
                    <a:pt x="500" y="968"/>
                    <a:pt x="33" y="0"/>
                  </a:cubicBezTo>
                  <a:close/>
                  <a:moveTo>
                    <a:pt x="1735" y="2669"/>
                  </a:moveTo>
                  <a:cubicBezTo>
                    <a:pt x="1735" y="2680"/>
                    <a:pt x="1738" y="2684"/>
                    <a:pt x="1742" y="2684"/>
                  </a:cubicBezTo>
                  <a:cubicBezTo>
                    <a:pt x="1749" y="2684"/>
                    <a:pt x="1757" y="2669"/>
                    <a:pt x="1735" y="26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78" name="Google Shape;3818;p49"/>
            <p:cNvSpPr/>
            <p:nvPr/>
          </p:nvSpPr>
          <p:spPr>
            <a:xfrm>
              <a:off x="3005650" y="4180925"/>
              <a:ext cx="25" cy="875"/>
            </a:xfrm>
            <a:custGeom>
              <a:avLst/>
              <a:ahLst/>
              <a:rect l="l" t="t" r="r" b="b"/>
              <a:pathLst>
                <a:path w="1" h="35" extrusionOk="0">
                  <a:moveTo>
                    <a:pt x="1" y="1"/>
                  </a:moveTo>
                  <a:lnTo>
                    <a:pt x="1" y="3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79" name="Google Shape;3819;p49"/>
            <p:cNvSpPr/>
            <p:nvPr/>
          </p:nvSpPr>
          <p:spPr>
            <a:xfrm>
              <a:off x="2669150" y="4060225"/>
              <a:ext cx="47775" cy="94375"/>
            </a:xfrm>
            <a:custGeom>
              <a:avLst/>
              <a:ahLst/>
              <a:rect l="l" t="t" r="r" b="b"/>
              <a:pathLst>
                <a:path w="1911" h="3775" extrusionOk="0">
                  <a:moveTo>
                    <a:pt x="26" y="0"/>
                  </a:moveTo>
                  <a:cubicBezTo>
                    <a:pt x="9" y="0"/>
                    <a:pt x="1" y="9"/>
                    <a:pt x="18" y="25"/>
                  </a:cubicBezTo>
                  <a:cubicBezTo>
                    <a:pt x="284" y="1393"/>
                    <a:pt x="818" y="2761"/>
                    <a:pt x="1819" y="3761"/>
                  </a:cubicBezTo>
                  <a:cubicBezTo>
                    <a:pt x="1837" y="3770"/>
                    <a:pt x="1852" y="3775"/>
                    <a:pt x="1865" y="3775"/>
                  </a:cubicBezTo>
                  <a:cubicBezTo>
                    <a:pt x="1899" y="3775"/>
                    <a:pt x="1910" y="3744"/>
                    <a:pt x="1886" y="3695"/>
                  </a:cubicBezTo>
                  <a:cubicBezTo>
                    <a:pt x="1118" y="2527"/>
                    <a:pt x="418" y="1393"/>
                    <a:pt x="84" y="25"/>
                  </a:cubicBezTo>
                  <a:cubicBezTo>
                    <a:pt x="68" y="9"/>
                    <a:pt x="43" y="0"/>
                    <a:pt x="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80" name="Google Shape;3820;p49"/>
            <p:cNvSpPr/>
            <p:nvPr/>
          </p:nvSpPr>
          <p:spPr>
            <a:xfrm>
              <a:off x="2700750" y="4070775"/>
              <a:ext cx="50250" cy="81225"/>
            </a:xfrm>
            <a:custGeom>
              <a:avLst/>
              <a:ahLst/>
              <a:rect l="l" t="t" r="r" b="b"/>
              <a:pathLst>
                <a:path w="2010" h="3249" extrusionOk="0">
                  <a:moveTo>
                    <a:pt x="80" y="1"/>
                  </a:moveTo>
                  <a:cubicBezTo>
                    <a:pt x="44" y="1"/>
                    <a:pt x="1" y="29"/>
                    <a:pt x="21" y="70"/>
                  </a:cubicBezTo>
                  <a:cubicBezTo>
                    <a:pt x="121" y="1338"/>
                    <a:pt x="755" y="2672"/>
                    <a:pt x="1923" y="3239"/>
                  </a:cubicBezTo>
                  <a:cubicBezTo>
                    <a:pt x="1935" y="3246"/>
                    <a:pt x="1947" y="3248"/>
                    <a:pt x="1957" y="3248"/>
                  </a:cubicBezTo>
                  <a:cubicBezTo>
                    <a:pt x="1998" y="3248"/>
                    <a:pt x="2010" y="3200"/>
                    <a:pt x="1956" y="3173"/>
                  </a:cubicBezTo>
                  <a:cubicBezTo>
                    <a:pt x="1022" y="2305"/>
                    <a:pt x="255" y="1371"/>
                    <a:pt x="121" y="37"/>
                  </a:cubicBezTo>
                  <a:cubicBezTo>
                    <a:pt x="121" y="12"/>
                    <a:pt x="102" y="1"/>
                    <a:pt x="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81" name="Google Shape;3821;p49"/>
            <p:cNvSpPr/>
            <p:nvPr/>
          </p:nvSpPr>
          <p:spPr>
            <a:xfrm>
              <a:off x="2749625" y="4097750"/>
              <a:ext cx="35900" cy="51525"/>
            </a:xfrm>
            <a:custGeom>
              <a:avLst/>
              <a:ahLst/>
              <a:rect l="l" t="t" r="r" b="b"/>
              <a:pathLst>
                <a:path w="1436" h="2061" extrusionOk="0">
                  <a:moveTo>
                    <a:pt x="34" y="1"/>
                  </a:moveTo>
                  <a:cubicBezTo>
                    <a:pt x="18" y="1"/>
                    <a:pt x="1" y="9"/>
                    <a:pt x="1" y="26"/>
                  </a:cubicBezTo>
                  <a:cubicBezTo>
                    <a:pt x="1" y="493"/>
                    <a:pt x="134" y="893"/>
                    <a:pt x="368" y="1260"/>
                  </a:cubicBezTo>
                  <a:cubicBezTo>
                    <a:pt x="601" y="1593"/>
                    <a:pt x="935" y="1994"/>
                    <a:pt x="1335" y="2060"/>
                  </a:cubicBezTo>
                  <a:cubicBezTo>
                    <a:pt x="1369" y="2060"/>
                    <a:pt x="1435" y="2027"/>
                    <a:pt x="1402" y="1960"/>
                  </a:cubicBezTo>
                  <a:cubicBezTo>
                    <a:pt x="1135" y="1693"/>
                    <a:pt x="801" y="1527"/>
                    <a:pt x="568" y="1193"/>
                  </a:cubicBezTo>
                  <a:cubicBezTo>
                    <a:pt x="301" y="859"/>
                    <a:pt x="134" y="459"/>
                    <a:pt x="68" y="26"/>
                  </a:cubicBezTo>
                  <a:cubicBezTo>
                    <a:pt x="68" y="9"/>
                    <a:pt x="51" y="1"/>
                    <a:pt x="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82" name="Google Shape;3822;p49"/>
            <p:cNvSpPr/>
            <p:nvPr/>
          </p:nvSpPr>
          <p:spPr>
            <a:xfrm>
              <a:off x="2995050" y="3800325"/>
              <a:ext cx="27300" cy="61025"/>
            </a:xfrm>
            <a:custGeom>
              <a:avLst/>
              <a:ahLst/>
              <a:rect l="l" t="t" r="r" b="b"/>
              <a:pathLst>
                <a:path w="1092" h="2441" extrusionOk="0">
                  <a:moveTo>
                    <a:pt x="30" y="0"/>
                  </a:moveTo>
                  <a:cubicBezTo>
                    <a:pt x="10" y="0"/>
                    <a:pt x="1" y="24"/>
                    <a:pt x="24" y="47"/>
                  </a:cubicBezTo>
                  <a:cubicBezTo>
                    <a:pt x="591" y="748"/>
                    <a:pt x="791" y="1515"/>
                    <a:pt x="958" y="2416"/>
                  </a:cubicBezTo>
                  <a:cubicBezTo>
                    <a:pt x="975" y="2432"/>
                    <a:pt x="992" y="2441"/>
                    <a:pt x="1004" y="2441"/>
                  </a:cubicBezTo>
                  <a:cubicBezTo>
                    <a:pt x="1017" y="2441"/>
                    <a:pt x="1025" y="2432"/>
                    <a:pt x="1025" y="2416"/>
                  </a:cubicBezTo>
                  <a:cubicBezTo>
                    <a:pt x="1092" y="1515"/>
                    <a:pt x="625" y="648"/>
                    <a:pt x="58" y="14"/>
                  </a:cubicBezTo>
                  <a:cubicBezTo>
                    <a:pt x="48" y="4"/>
                    <a:pt x="38" y="0"/>
                    <a:pt x="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83" name="Google Shape;3823;p49"/>
            <p:cNvSpPr/>
            <p:nvPr/>
          </p:nvSpPr>
          <p:spPr>
            <a:xfrm>
              <a:off x="2818850" y="3751525"/>
              <a:ext cx="137625" cy="37475"/>
            </a:xfrm>
            <a:custGeom>
              <a:avLst/>
              <a:ahLst/>
              <a:rect l="l" t="t" r="r" b="b"/>
              <a:pathLst>
                <a:path w="5505" h="1499" extrusionOk="0">
                  <a:moveTo>
                    <a:pt x="4187" y="0"/>
                  </a:moveTo>
                  <a:cubicBezTo>
                    <a:pt x="2700" y="0"/>
                    <a:pt x="1197" y="613"/>
                    <a:pt x="34" y="1466"/>
                  </a:cubicBezTo>
                  <a:cubicBezTo>
                    <a:pt x="1" y="1466"/>
                    <a:pt x="34" y="1499"/>
                    <a:pt x="34" y="1499"/>
                  </a:cubicBezTo>
                  <a:cubicBezTo>
                    <a:pt x="1477" y="518"/>
                    <a:pt x="3021" y="211"/>
                    <a:pt x="4685" y="211"/>
                  </a:cubicBezTo>
                  <a:cubicBezTo>
                    <a:pt x="4944" y="211"/>
                    <a:pt x="5206" y="218"/>
                    <a:pt x="5471" y="231"/>
                  </a:cubicBezTo>
                  <a:cubicBezTo>
                    <a:pt x="5504" y="231"/>
                    <a:pt x="5504" y="198"/>
                    <a:pt x="5471" y="165"/>
                  </a:cubicBezTo>
                  <a:cubicBezTo>
                    <a:pt x="5050" y="52"/>
                    <a:pt x="4619" y="0"/>
                    <a:pt x="41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84" name="Google Shape;3824;p49"/>
            <p:cNvSpPr/>
            <p:nvPr/>
          </p:nvSpPr>
          <p:spPr>
            <a:xfrm>
              <a:off x="2841375" y="3758125"/>
              <a:ext cx="100100" cy="38750"/>
            </a:xfrm>
            <a:custGeom>
              <a:avLst/>
              <a:ahLst/>
              <a:rect l="l" t="t" r="r" b="b"/>
              <a:pathLst>
                <a:path w="4004" h="1550" extrusionOk="0">
                  <a:moveTo>
                    <a:pt x="3224" y="1"/>
                  </a:moveTo>
                  <a:cubicBezTo>
                    <a:pt x="2050" y="1"/>
                    <a:pt x="774" y="728"/>
                    <a:pt x="0" y="1502"/>
                  </a:cubicBezTo>
                  <a:cubicBezTo>
                    <a:pt x="0" y="1525"/>
                    <a:pt x="17" y="1549"/>
                    <a:pt x="38" y="1549"/>
                  </a:cubicBezTo>
                  <a:cubicBezTo>
                    <a:pt x="47" y="1549"/>
                    <a:pt x="57" y="1545"/>
                    <a:pt x="67" y="1535"/>
                  </a:cubicBezTo>
                  <a:cubicBezTo>
                    <a:pt x="634" y="1068"/>
                    <a:pt x="1334" y="701"/>
                    <a:pt x="2035" y="468"/>
                  </a:cubicBezTo>
                  <a:cubicBezTo>
                    <a:pt x="2669" y="268"/>
                    <a:pt x="3303" y="301"/>
                    <a:pt x="3936" y="168"/>
                  </a:cubicBezTo>
                  <a:cubicBezTo>
                    <a:pt x="4003" y="168"/>
                    <a:pt x="4003" y="101"/>
                    <a:pt x="3936" y="101"/>
                  </a:cubicBezTo>
                  <a:cubicBezTo>
                    <a:pt x="3707" y="32"/>
                    <a:pt x="3468" y="1"/>
                    <a:pt x="3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185" name="Google Shape;3825;p49"/>
            <p:cNvSpPr/>
            <p:nvPr/>
          </p:nvSpPr>
          <p:spPr>
            <a:xfrm>
              <a:off x="2555325" y="3711050"/>
              <a:ext cx="558750" cy="586575"/>
            </a:xfrm>
            <a:custGeom>
              <a:avLst/>
              <a:ahLst/>
              <a:rect l="l" t="t" r="r" b="b"/>
              <a:pathLst>
                <a:path w="22350" h="23463" extrusionOk="0">
                  <a:moveTo>
                    <a:pt x="21116" y="7721"/>
                  </a:moveTo>
                  <a:cubicBezTo>
                    <a:pt x="21116" y="8055"/>
                    <a:pt x="21082" y="8388"/>
                    <a:pt x="20982" y="8689"/>
                  </a:cubicBezTo>
                  <a:cubicBezTo>
                    <a:pt x="20949" y="8889"/>
                    <a:pt x="20882" y="9056"/>
                    <a:pt x="20816" y="9222"/>
                  </a:cubicBezTo>
                  <a:cubicBezTo>
                    <a:pt x="20482" y="9589"/>
                    <a:pt x="20248" y="10023"/>
                    <a:pt x="20015" y="10423"/>
                  </a:cubicBezTo>
                  <a:cubicBezTo>
                    <a:pt x="19948" y="10490"/>
                    <a:pt x="19882" y="10590"/>
                    <a:pt x="19815" y="10657"/>
                  </a:cubicBezTo>
                  <a:cubicBezTo>
                    <a:pt x="19982" y="10256"/>
                    <a:pt x="20148" y="9890"/>
                    <a:pt x="20315" y="9523"/>
                  </a:cubicBezTo>
                  <a:cubicBezTo>
                    <a:pt x="20582" y="8956"/>
                    <a:pt x="20882" y="8355"/>
                    <a:pt x="21116" y="7721"/>
                  </a:cubicBezTo>
                  <a:close/>
                  <a:moveTo>
                    <a:pt x="17560" y="10886"/>
                  </a:moveTo>
                  <a:cubicBezTo>
                    <a:pt x="17860" y="10886"/>
                    <a:pt x="18116" y="11067"/>
                    <a:pt x="18147" y="11557"/>
                  </a:cubicBezTo>
                  <a:cubicBezTo>
                    <a:pt x="18147" y="11858"/>
                    <a:pt x="18047" y="12158"/>
                    <a:pt x="17913" y="12458"/>
                  </a:cubicBezTo>
                  <a:cubicBezTo>
                    <a:pt x="17647" y="11991"/>
                    <a:pt x="17480" y="11491"/>
                    <a:pt x="17480" y="10890"/>
                  </a:cubicBezTo>
                  <a:cubicBezTo>
                    <a:pt x="17507" y="10888"/>
                    <a:pt x="17533" y="10886"/>
                    <a:pt x="17560" y="10886"/>
                  </a:cubicBezTo>
                  <a:close/>
                  <a:moveTo>
                    <a:pt x="15298" y="1287"/>
                  </a:moveTo>
                  <a:cubicBezTo>
                    <a:pt x="15527" y="1287"/>
                    <a:pt x="15754" y="1296"/>
                    <a:pt x="15979" y="1317"/>
                  </a:cubicBezTo>
                  <a:cubicBezTo>
                    <a:pt x="16379" y="1484"/>
                    <a:pt x="16746" y="1750"/>
                    <a:pt x="17113" y="1984"/>
                  </a:cubicBezTo>
                  <a:lnTo>
                    <a:pt x="17080" y="1984"/>
                  </a:lnTo>
                  <a:cubicBezTo>
                    <a:pt x="17073" y="1977"/>
                    <a:pt x="17068" y="1975"/>
                    <a:pt x="17064" y="1975"/>
                  </a:cubicBezTo>
                  <a:cubicBezTo>
                    <a:pt x="17047" y="1975"/>
                    <a:pt x="17053" y="2024"/>
                    <a:pt x="17080" y="2051"/>
                  </a:cubicBezTo>
                  <a:cubicBezTo>
                    <a:pt x="18414" y="2684"/>
                    <a:pt x="19348" y="3985"/>
                    <a:pt x="19715" y="5386"/>
                  </a:cubicBezTo>
                  <a:cubicBezTo>
                    <a:pt x="20082" y="6921"/>
                    <a:pt x="19748" y="8322"/>
                    <a:pt x="19481" y="9823"/>
                  </a:cubicBezTo>
                  <a:cubicBezTo>
                    <a:pt x="19481" y="9839"/>
                    <a:pt x="19490" y="9848"/>
                    <a:pt x="19502" y="9848"/>
                  </a:cubicBezTo>
                  <a:cubicBezTo>
                    <a:pt x="19515" y="9848"/>
                    <a:pt x="19531" y="9839"/>
                    <a:pt x="19548" y="9823"/>
                  </a:cubicBezTo>
                  <a:cubicBezTo>
                    <a:pt x="20482" y="7588"/>
                    <a:pt x="20248" y="4619"/>
                    <a:pt x="18514" y="2918"/>
                  </a:cubicBezTo>
                  <a:lnTo>
                    <a:pt x="18514" y="2918"/>
                  </a:lnTo>
                  <a:cubicBezTo>
                    <a:pt x="19181" y="3318"/>
                    <a:pt x="19681" y="3652"/>
                    <a:pt x="20115" y="4152"/>
                  </a:cubicBezTo>
                  <a:cubicBezTo>
                    <a:pt x="20082" y="4152"/>
                    <a:pt x="20048" y="4185"/>
                    <a:pt x="20082" y="4219"/>
                  </a:cubicBezTo>
                  <a:cubicBezTo>
                    <a:pt x="20449" y="5386"/>
                    <a:pt x="20382" y="6387"/>
                    <a:pt x="20215" y="7555"/>
                  </a:cubicBezTo>
                  <a:cubicBezTo>
                    <a:pt x="20215" y="7610"/>
                    <a:pt x="20245" y="7634"/>
                    <a:pt x="20278" y="7634"/>
                  </a:cubicBezTo>
                  <a:cubicBezTo>
                    <a:pt x="20305" y="7634"/>
                    <a:pt x="20334" y="7618"/>
                    <a:pt x="20349" y="7588"/>
                  </a:cubicBezTo>
                  <a:cubicBezTo>
                    <a:pt x="20816" y="6621"/>
                    <a:pt x="20715" y="5420"/>
                    <a:pt x="20315" y="4452"/>
                  </a:cubicBezTo>
                  <a:lnTo>
                    <a:pt x="20315" y="4452"/>
                  </a:lnTo>
                  <a:cubicBezTo>
                    <a:pt x="20482" y="4719"/>
                    <a:pt x="20649" y="5019"/>
                    <a:pt x="20782" y="5386"/>
                  </a:cubicBezTo>
                  <a:cubicBezTo>
                    <a:pt x="20916" y="5787"/>
                    <a:pt x="21016" y="6187"/>
                    <a:pt x="21082" y="6621"/>
                  </a:cubicBezTo>
                  <a:cubicBezTo>
                    <a:pt x="21049" y="6687"/>
                    <a:pt x="21049" y="6754"/>
                    <a:pt x="21016" y="6821"/>
                  </a:cubicBezTo>
                  <a:cubicBezTo>
                    <a:pt x="20482" y="9022"/>
                    <a:pt x="19081" y="10924"/>
                    <a:pt x="18280" y="12992"/>
                  </a:cubicBezTo>
                  <a:cubicBezTo>
                    <a:pt x="18247" y="12958"/>
                    <a:pt x="18214" y="12925"/>
                    <a:pt x="18180" y="12858"/>
                  </a:cubicBezTo>
                  <a:cubicBezTo>
                    <a:pt x="18581" y="12058"/>
                    <a:pt x="18781" y="10757"/>
                    <a:pt x="17713" y="10623"/>
                  </a:cubicBezTo>
                  <a:cubicBezTo>
                    <a:pt x="17613" y="10590"/>
                    <a:pt x="17547" y="10590"/>
                    <a:pt x="17446" y="10590"/>
                  </a:cubicBezTo>
                  <a:cubicBezTo>
                    <a:pt x="17433" y="10576"/>
                    <a:pt x="17413" y="10568"/>
                    <a:pt x="17393" y="10568"/>
                  </a:cubicBezTo>
                  <a:cubicBezTo>
                    <a:pt x="17364" y="10568"/>
                    <a:pt x="17333" y="10584"/>
                    <a:pt x="17313" y="10623"/>
                  </a:cubicBezTo>
                  <a:cubicBezTo>
                    <a:pt x="16946" y="10690"/>
                    <a:pt x="16613" y="10924"/>
                    <a:pt x="16412" y="11257"/>
                  </a:cubicBezTo>
                  <a:cubicBezTo>
                    <a:pt x="16246" y="11491"/>
                    <a:pt x="16146" y="11758"/>
                    <a:pt x="16012" y="12024"/>
                  </a:cubicBezTo>
                  <a:cubicBezTo>
                    <a:pt x="15712" y="12692"/>
                    <a:pt x="15445" y="13159"/>
                    <a:pt x="14778" y="13559"/>
                  </a:cubicBezTo>
                  <a:cubicBezTo>
                    <a:pt x="14144" y="13959"/>
                    <a:pt x="13777" y="14326"/>
                    <a:pt x="13344" y="14926"/>
                  </a:cubicBezTo>
                  <a:cubicBezTo>
                    <a:pt x="12810" y="15694"/>
                    <a:pt x="12176" y="16161"/>
                    <a:pt x="11409" y="16661"/>
                  </a:cubicBezTo>
                  <a:cubicBezTo>
                    <a:pt x="10441" y="17295"/>
                    <a:pt x="9141" y="18496"/>
                    <a:pt x="9708" y="19797"/>
                  </a:cubicBezTo>
                  <a:cubicBezTo>
                    <a:pt x="9708" y="19797"/>
                    <a:pt x="9708" y="19797"/>
                    <a:pt x="9741" y="19830"/>
                  </a:cubicBezTo>
                  <a:cubicBezTo>
                    <a:pt x="8800" y="20118"/>
                    <a:pt x="7870" y="20307"/>
                    <a:pt x="6920" y="20307"/>
                  </a:cubicBezTo>
                  <a:cubicBezTo>
                    <a:pt x="6219" y="20307"/>
                    <a:pt x="5507" y="20204"/>
                    <a:pt x="4771" y="19963"/>
                  </a:cubicBezTo>
                  <a:cubicBezTo>
                    <a:pt x="2636" y="19263"/>
                    <a:pt x="1302" y="17462"/>
                    <a:pt x="935" y="15260"/>
                  </a:cubicBezTo>
                  <a:cubicBezTo>
                    <a:pt x="735" y="14159"/>
                    <a:pt x="801" y="13025"/>
                    <a:pt x="1001" y="11924"/>
                  </a:cubicBezTo>
                  <a:cubicBezTo>
                    <a:pt x="1168" y="10824"/>
                    <a:pt x="1435" y="9689"/>
                    <a:pt x="1835" y="8655"/>
                  </a:cubicBezTo>
                  <a:cubicBezTo>
                    <a:pt x="1869" y="8555"/>
                    <a:pt x="1902" y="8489"/>
                    <a:pt x="1969" y="8388"/>
                  </a:cubicBezTo>
                  <a:lnTo>
                    <a:pt x="1969" y="8388"/>
                  </a:lnTo>
                  <a:cubicBezTo>
                    <a:pt x="1702" y="8922"/>
                    <a:pt x="1568" y="9523"/>
                    <a:pt x="1568" y="10090"/>
                  </a:cubicBezTo>
                  <a:cubicBezTo>
                    <a:pt x="1568" y="10106"/>
                    <a:pt x="1593" y="10115"/>
                    <a:pt x="1618" y="10115"/>
                  </a:cubicBezTo>
                  <a:cubicBezTo>
                    <a:pt x="1644" y="10115"/>
                    <a:pt x="1669" y="10106"/>
                    <a:pt x="1669" y="10090"/>
                  </a:cubicBezTo>
                  <a:cubicBezTo>
                    <a:pt x="1935" y="8722"/>
                    <a:pt x="2436" y="7721"/>
                    <a:pt x="3403" y="6754"/>
                  </a:cubicBezTo>
                  <a:cubicBezTo>
                    <a:pt x="3703" y="6520"/>
                    <a:pt x="4004" y="6287"/>
                    <a:pt x="4304" y="6053"/>
                  </a:cubicBezTo>
                  <a:cubicBezTo>
                    <a:pt x="4871" y="5620"/>
                    <a:pt x="5438" y="5186"/>
                    <a:pt x="6005" y="4719"/>
                  </a:cubicBezTo>
                  <a:cubicBezTo>
                    <a:pt x="6027" y="4719"/>
                    <a:pt x="6049" y="4734"/>
                    <a:pt x="6082" y="4734"/>
                  </a:cubicBezTo>
                  <a:cubicBezTo>
                    <a:pt x="6098" y="4734"/>
                    <a:pt x="6116" y="4730"/>
                    <a:pt x="6138" y="4719"/>
                  </a:cubicBezTo>
                  <a:cubicBezTo>
                    <a:pt x="6205" y="4686"/>
                    <a:pt x="6305" y="4619"/>
                    <a:pt x="6405" y="4552"/>
                  </a:cubicBezTo>
                  <a:lnTo>
                    <a:pt x="6405" y="4552"/>
                  </a:lnTo>
                  <a:cubicBezTo>
                    <a:pt x="6272" y="4719"/>
                    <a:pt x="6138" y="4919"/>
                    <a:pt x="6038" y="5086"/>
                  </a:cubicBezTo>
                  <a:cubicBezTo>
                    <a:pt x="6015" y="5133"/>
                    <a:pt x="6058" y="5180"/>
                    <a:pt x="6097" y="5180"/>
                  </a:cubicBezTo>
                  <a:cubicBezTo>
                    <a:pt x="6113" y="5180"/>
                    <a:pt x="6129" y="5172"/>
                    <a:pt x="6138" y="5153"/>
                  </a:cubicBezTo>
                  <a:cubicBezTo>
                    <a:pt x="7139" y="4419"/>
                    <a:pt x="8040" y="3618"/>
                    <a:pt x="9007" y="2951"/>
                  </a:cubicBezTo>
                  <a:cubicBezTo>
                    <a:pt x="9808" y="2518"/>
                    <a:pt x="10675" y="2184"/>
                    <a:pt x="11576" y="1917"/>
                  </a:cubicBezTo>
                  <a:cubicBezTo>
                    <a:pt x="12706" y="1578"/>
                    <a:pt x="14028" y="1287"/>
                    <a:pt x="15298" y="1287"/>
                  </a:cubicBezTo>
                  <a:close/>
                  <a:moveTo>
                    <a:pt x="19357" y="16566"/>
                  </a:moveTo>
                  <a:cubicBezTo>
                    <a:pt x="19552" y="16566"/>
                    <a:pt x="19741" y="16624"/>
                    <a:pt x="19915" y="16761"/>
                  </a:cubicBezTo>
                  <a:cubicBezTo>
                    <a:pt x="19948" y="16794"/>
                    <a:pt x="19948" y="16861"/>
                    <a:pt x="19982" y="16961"/>
                  </a:cubicBezTo>
                  <a:cubicBezTo>
                    <a:pt x="20048" y="17228"/>
                    <a:pt x="20082" y="17495"/>
                    <a:pt x="20115" y="17795"/>
                  </a:cubicBezTo>
                  <a:cubicBezTo>
                    <a:pt x="20148" y="18262"/>
                    <a:pt x="20048" y="18729"/>
                    <a:pt x="19982" y="19196"/>
                  </a:cubicBezTo>
                  <a:cubicBezTo>
                    <a:pt x="19748" y="19830"/>
                    <a:pt x="19314" y="20430"/>
                    <a:pt x="18814" y="20864"/>
                  </a:cubicBezTo>
                  <a:cubicBezTo>
                    <a:pt x="18014" y="21598"/>
                    <a:pt x="17146" y="22198"/>
                    <a:pt x="16179" y="22565"/>
                  </a:cubicBezTo>
                  <a:cubicBezTo>
                    <a:pt x="15709" y="22689"/>
                    <a:pt x="15239" y="22758"/>
                    <a:pt x="14755" y="22758"/>
                  </a:cubicBezTo>
                  <a:cubicBezTo>
                    <a:pt x="14587" y="22758"/>
                    <a:pt x="14417" y="22749"/>
                    <a:pt x="14244" y="22732"/>
                  </a:cubicBezTo>
                  <a:cubicBezTo>
                    <a:pt x="14144" y="22632"/>
                    <a:pt x="14111" y="22499"/>
                    <a:pt x="14144" y="22298"/>
                  </a:cubicBezTo>
                  <a:cubicBezTo>
                    <a:pt x="14144" y="21998"/>
                    <a:pt x="14244" y="21798"/>
                    <a:pt x="14378" y="21565"/>
                  </a:cubicBezTo>
                  <a:cubicBezTo>
                    <a:pt x="14544" y="21231"/>
                    <a:pt x="14711" y="20931"/>
                    <a:pt x="14911" y="20631"/>
                  </a:cubicBezTo>
                  <a:cubicBezTo>
                    <a:pt x="15178" y="20264"/>
                    <a:pt x="15478" y="19997"/>
                    <a:pt x="15912" y="19763"/>
                  </a:cubicBezTo>
                  <a:cubicBezTo>
                    <a:pt x="16112" y="19663"/>
                    <a:pt x="16279" y="19596"/>
                    <a:pt x="16446" y="19430"/>
                  </a:cubicBezTo>
                  <a:cubicBezTo>
                    <a:pt x="16879" y="18929"/>
                    <a:pt x="17046" y="18262"/>
                    <a:pt x="17480" y="17762"/>
                  </a:cubicBezTo>
                  <a:cubicBezTo>
                    <a:pt x="17872" y="17318"/>
                    <a:pt x="18653" y="16566"/>
                    <a:pt x="19357" y="16566"/>
                  </a:cubicBezTo>
                  <a:close/>
                  <a:moveTo>
                    <a:pt x="15061" y="0"/>
                  </a:moveTo>
                  <a:cubicBezTo>
                    <a:pt x="14072" y="0"/>
                    <a:pt x="13071" y="355"/>
                    <a:pt x="12176" y="683"/>
                  </a:cubicBezTo>
                  <a:cubicBezTo>
                    <a:pt x="10842" y="1150"/>
                    <a:pt x="9407" y="1884"/>
                    <a:pt x="8173" y="2784"/>
                  </a:cubicBezTo>
                  <a:cubicBezTo>
                    <a:pt x="7573" y="3118"/>
                    <a:pt x="6939" y="3485"/>
                    <a:pt x="6439" y="3952"/>
                  </a:cubicBezTo>
                  <a:cubicBezTo>
                    <a:pt x="6272" y="4085"/>
                    <a:pt x="6138" y="4185"/>
                    <a:pt x="5972" y="4319"/>
                  </a:cubicBezTo>
                  <a:lnTo>
                    <a:pt x="6105" y="4286"/>
                  </a:lnTo>
                  <a:lnTo>
                    <a:pt x="6105" y="4286"/>
                  </a:lnTo>
                  <a:cubicBezTo>
                    <a:pt x="6072" y="4319"/>
                    <a:pt x="6038" y="4352"/>
                    <a:pt x="6038" y="4352"/>
                  </a:cubicBezTo>
                  <a:cubicBezTo>
                    <a:pt x="5538" y="4686"/>
                    <a:pt x="5071" y="5019"/>
                    <a:pt x="4571" y="5353"/>
                  </a:cubicBezTo>
                  <a:cubicBezTo>
                    <a:pt x="3737" y="5987"/>
                    <a:pt x="2769" y="6587"/>
                    <a:pt x="2069" y="7388"/>
                  </a:cubicBezTo>
                  <a:cubicBezTo>
                    <a:pt x="1468" y="8088"/>
                    <a:pt x="1168" y="9022"/>
                    <a:pt x="901" y="9890"/>
                  </a:cubicBezTo>
                  <a:cubicBezTo>
                    <a:pt x="634" y="10824"/>
                    <a:pt x="434" y="11791"/>
                    <a:pt x="334" y="12725"/>
                  </a:cubicBezTo>
                  <a:cubicBezTo>
                    <a:pt x="1" y="16361"/>
                    <a:pt x="1735" y="19930"/>
                    <a:pt x="5538" y="20664"/>
                  </a:cubicBezTo>
                  <a:cubicBezTo>
                    <a:pt x="5993" y="20756"/>
                    <a:pt x="6464" y="20801"/>
                    <a:pt x="6940" y="20801"/>
                  </a:cubicBezTo>
                  <a:cubicBezTo>
                    <a:pt x="8522" y="20801"/>
                    <a:pt x="10160" y="20309"/>
                    <a:pt x="11442" y="19463"/>
                  </a:cubicBezTo>
                  <a:cubicBezTo>
                    <a:pt x="11564" y="19372"/>
                    <a:pt x="11491" y="19225"/>
                    <a:pt x="11377" y="19225"/>
                  </a:cubicBezTo>
                  <a:cubicBezTo>
                    <a:pt x="11365" y="19225"/>
                    <a:pt x="11354" y="19227"/>
                    <a:pt x="11342" y="19230"/>
                  </a:cubicBezTo>
                  <a:cubicBezTo>
                    <a:pt x="10875" y="19430"/>
                    <a:pt x="10375" y="19596"/>
                    <a:pt x="9908" y="19763"/>
                  </a:cubicBezTo>
                  <a:cubicBezTo>
                    <a:pt x="9908" y="19763"/>
                    <a:pt x="9908" y="19730"/>
                    <a:pt x="9908" y="19730"/>
                  </a:cubicBezTo>
                  <a:cubicBezTo>
                    <a:pt x="9641" y="18296"/>
                    <a:pt x="10675" y="17462"/>
                    <a:pt x="11742" y="16694"/>
                  </a:cubicBezTo>
                  <a:cubicBezTo>
                    <a:pt x="12043" y="16494"/>
                    <a:pt x="12309" y="16327"/>
                    <a:pt x="12576" y="16094"/>
                  </a:cubicBezTo>
                  <a:cubicBezTo>
                    <a:pt x="12576" y="16127"/>
                    <a:pt x="12576" y="16161"/>
                    <a:pt x="12610" y="16194"/>
                  </a:cubicBezTo>
                  <a:cubicBezTo>
                    <a:pt x="12877" y="16361"/>
                    <a:pt x="13077" y="16528"/>
                    <a:pt x="13243" y="16761"/>
                  </a:cubicBezTo>
                  <a:cubicBezTo>
                    <a:pt x="13410" y="16961"/>
                    <a:pt x="13510" y="17195"/>
                    <a:pt x="13644" y="17428"/>
                  </a:cubicBezTo>
                  <a:cubicBezTo>
                    <a:pt x="13653" y="17437"/>
                    <a:pt x="13666" y="17441"/>
                    <a:pt x="13682" y="17441"/>
                  </a:cubicBezTo>
                  <a:cubicBezTo>
                    <a:pt x="13724" y="17441"/>
                    <a:pt x="13777" y="17410"/>
                    <a:pt x="13777" y="17362"/>
                  </a:cubicBezTo>
                  <a:cubicBezTo>
                    <a:pt x="13811" y="16794"/>
                    <a:pt x="13210" y="16227"/>
                    <a:pt x="12676" y="16061"/>
                  </a:cubicBezTo>
                  <a:cubicBezTo>
                    <a:pt x="12676" y="16048"/>
                    <a:pt x="12672" y="16041"/>
                    <a:pt x="12666" y="16037"/>
                  </a:cubicBezTo>
                  <a:lnTo>
                    <a:pt x="12666" y="16037"/>
                  </a:lnTo>
                  <a:cubicBezTo>
                    <a:pt x="12822" y="15881"/>
                    <a:pt x="12951" y="15753"/>
                    <a:pt x="13110" y="15594"/>
                  </a:cubicBezTo>
                  <a:cubicBezTo>
                    <a:pt x="13444" y="15193"/>
                    <a:pt x="13644" y="14726"/>
                    <a:pt x="14011" y="14359"/>
                  </a:cubicBezTo>
                  <a:cubicBezTo>
                    <a:pt x="14411" y="13892"/>
                    <a:pt x="14978" y="13726"/>
                    <a:pt x="15412" y="13325"/>
                  </a:cubicBezTo>
                  <a:cubicBezTo>
                    <a:pt x="15745" y="13025"/>
                    <a:pt x="15945" y="12591"/>
                    <a:pt x="16146" y="12191"/>
                  </a:cubicBezTo>
                  <a:lnTo>
                    <a:pt x="16179" y="12091"/>
                  </a:lnTo>
                  <a:cubicBezTo>
                    <a:pt x="16412" y="13025"/>
                    <a:pt x="16746" y="14159"/>
                    <a:pt x="17413" y="14893"/>
                  </a:cubicBezTo>
                  <a:cubicBezTo>
                    <a:pt x="17423" y="14913"/>
                    <a:pt x="17438" y="14921"/>
                    <a:pt x="17455" y="14921"/>
                  </a:cubicBezTo>
                  <a:cubicBezTo>
                    <a:pt x="17494" y="14921"/>
                    <a:pt x="17537" y="14874"/>
                    <a:pt x="17513" y="14826"/>
                  </a:cubicBezTo>
                  <a:cubicBezTo>
                    <a:pt x="17313" y="14393"/>
                    <a:pt x="17046" y="13992"/>
                    <a:pt x="16846" y="13559"/>
                  </a:cubicBezTo>
                  <a:cubicBezTo>
                    <a:pt x="16613" y="13058"/>
                    <a:pt x="16446" y="12558"/>
                    <a:pt x="16312" y="12058"/>
                  </a:cubicBezTo>
                  <a:cubicBezTo>
                    <a:pt x="16289" y="12034"/>
                    <a:pt x="16265" y="12011"/>
                    <a:pt x="16242" y="12011"/>
                  </a:cubicBezTo>
                  <a:cubicBezTo>
                    <a:pt x="16232" y="12011"/>
                    <a:pt x="16222" y="12015"/>
                    <a:pt x="16212" y="12024"/>
                  </a:cubicBezTo>
                  <a:cubicBezTo>
                    <a:pt x="16346" y="11758"/>
                    <a:pt x="16479" y="11491"/>
                    <a:pt x="16713" y="11291"/>
                  </a:cubicBezTo>
                  <a:cubicBezTo>
                    <a:pt x="16813" y="11157"/>
                    <a:pt x="16979" y="11057"/>
                    <a:pt x="17146" y="10990"/>
                  </a:cubicBezTo>
                  <a:lnTo>
                    <a:pt x="17146" y="10990"/>
                  </a:lnTo>
                  <a:cubicBezTo>
                    <a:pt x="16913" y="11858"/>
                    <a:pt x="17413" y="12758"/>
                    <a:pt x="17913" y="13492"/>
                  </a:cubicBezTo>
                  <a:cubicBezTo>
                    <a:pt x="18314" y="13992"/>
                    <a:pt x="18781" y="14459"/>
                    <a:pt x="19148" y="14960"/>
                  </a:cubicBezTo>
                  <a:cubicBezTo>
                    <a:pt x="19448" y="15427"/>
                    <a:pt x="19648" y="15860"/>
                    <a:pt x="19781" y="16327"/>
                  </a:cubicBezTo>
                  <a:cubicBezTo>
                    <a:pt x="19631" y="16252"/>
                    <a:pt x="19471" y="16219"/>
                    <a:pt x="19306" y="16219"/>
                  </a:cubicBezTo>
                  <a:cubicBezTo>
                    <a:pt x="18740" y="16219"/>
                    <a:pt x="18127" y="16607"/>
                    <a:pt x="17713" y="16995"/>
                  </a:cubicBezTo>
                  <a:cubicBezTo>
                    <a:pt x="17246" y="17428"/>
                    <a:pt x="16913" y="17962"/>
                    <a:pt x="16613" y="18529"/>
                  </a:cubicBezTo>
                  <a:cubicBezTo>
                    <a:pt x="16379" y="18963"/>
                    <a:pt x="16179" y="19263"/>
                    <a:pt x="15779" y="19496"/>
                  </a:cubicBezTo>
                  <a:cubicBezTo>
                    <a:pt x="15512" y="19663"/>
                    <a:pt x="15278" y="19763"/>
                    <a:pt x="15078" y="19963"/>
                  </a:cubicBezTo>
                  <a:cubicBezTo>
                    <a:pt x="14444" y="20564"/>
                    <a:pt x="13544" y="21865"/>
                    <a:pt x="13877" y="22799"/>
                  </a:cubicBezTo>
                  <a:cubicBezTo>
                    <a:pt x="13911" y="22932"/>
                    <a:pt x="14011" y="23066"/>
                    <a:pt x="14111" y="23132"/>
                  </a:cubicBezTo>
                  <a:cubicBezTo>
                    <a:pt x="14111" y="23165"/>
                    <a:pt x="14079" y="23197"/>
                    <a:pt x="14108" y="23199"/>
                  </a:cubicBezTo>
                  <a:lnTo>
                    <a:pt x="14108" y="23199"/>
                  </a:lnTo>
                  <a:cubicBezTo>
                    <a:pt x="13044" y="23163"/>
                    <a:pt x="13210" y="21430"/>
                    <a:pt x="13077" y="20664"/>
                  </a:cubicBezTo>
                  <a:cubicBezTo>
                    <a:pt x="12910" y="19997"/>
                    <a:pt x="12676" y="19230"/>
                    <a:pt x="12176" y="18662"/>
                  </a:cubicBezTo>
                  <a:cubicBezTo>
                    <a:pt x="11888" y="18344"/>
                    <a:pt x="11427" y="18156"/>
                    <a:pt x="10998" y="18156"/>
                  </a:cubicBezTo>
                  <a:cubicBezTo>
                    <a:pt x="10483" y="18156"/>
                    <a:pt x="10014" y="18426"/>
                    <a:pt x="9941" y="19063"/>
                  </a:cubicBezTo>
                  <a:cubicBezTo>
                    <a:pt x="9923" y="19134"/>
                    <a:pt x="9963" y="19167"/>
                    <a:pt x="10014" y="19167"/>
                  </a:cubicBezTo>
                  <a:cubicBezTo>
                    <a:pt x="10058" y="19167"/>
                    <a:pt x="10110" y="19143"/>
                    <a:pt x="10141" y="19096"/>
                  </a:cubicBezTo>
                  <a:cubicBezTo>
                    <a:pt x="10266" y="18758"/>
                    <a:pt x="10543" y="18619"/>
                    <a:pt x="10834" y="18619"/>
                  </a:cubicBezTo>
                  <a:cubicBezTo>
                    <a:pt x="11089" y="18619"/>
                    <a:pt x="11356" y="18725"/>
                    <a:pt x="11542" y="18896"/>
                  </a:cubicBezTo>
                  <a:cubicBezTo>
                    <a:pt x="11842" y="19129"/>
                    <a:pt x="12009" y="19463"/>
                    <a:pt x="12143" y="19763"/>
                  </a:cubicBezTo>
                  <a:cubicBezTo>
                    <a:pt x="12443" y="20497"/>
                    <a:pt x="12610" y="21264"/>
                    <a:pt x="12776" y="22032"/>
                  </a:cubicBezTo>
                  <a:cubicBezTo>
                    <a:pt x="12889" y="22568"/>
                    <a:pt x="13289" y="23462"/>
                    <a:pt x="13914" y="23462"/>
                  </a:cubicBezTo>
                  <a:cubicBezTo>
                    <a:pt x="14028" y="23462"/>
                    <a:pt x="14149" y="23433"/>
                    <a:pt x="14278" y="23366"/>
                  </a:cubicBezTo>
                  <a:cubicBezTo>
                    <a:pt x="14442" y="23400"/>
                    <a:pt x="14606" y="23416"/>
                    <a:pt x="14769" y="23416"/>
                  </a:cubicBezTo>
                  <a:cubicBezTo>
                    <a:pt x="15401" y="23416"/>
                    <a:pt x="16016" y="23177"/>
                    <a:pt x="16546" y="22832"/>
                  </a:cubicBezTo>
                  <a:cubicBezTo>
                    <a:pt x="17480" y="22565"/>
                    <a:pt x="18347" y="22098"/>
                    <a:pt x="19048" y="21431"/>
                  </a:cubicBezTo>
                  <a:cubicBezTo>
                    <a:pt x="19415" y="21098"/>
                    <a:pt x="19781" y="20697"/>
                    <a:pt x="20082" y="20264"/>
                  </a:cubicBezTo>
                  <a:cubicBezTo>
                    <a:pt x="20148" y="20264"/>
                    <a:pt x="20215" y="20230"/>
                    <a:pt x="20248" y="20197"/>
                  </a:cubicBezTo>
                  <a:cubicBezTo>
                    <a:pt x="21049" y="19330"/>
                    <a:pt x="21182" y="17795"/>
                    <a:pt x="21016" y="16694"/>
                  </a:cubicBezTo>
                  <a:cubicBezTo>
                    <a:pt x="20782" y="15260"/>
                    <a:pt x="19815" y="14159"/>
                    <a:pt x="19548" y="12758"/>
                  </a:cubicBezTo>
                  <a:cubicBezTo>
                    <a:pt x="19615" y="12558"/>
                    <a:pt x="19715" y="12391"/>
                    <a:pt x="19815" y="12225"/>
                  </a:cubicBezTo>
                  <a:cubicBezTo>
                    <a:pt x="19948" y="12058"/>
                    <a:pt x="20082" y="11858"/>
                    <a:pt x="20215" y="11691"/>
                  </a:cubicBezTo>
                  <a:cubicBezTo>
                    <a:pt x="20715" y="11057"/>
                    <a:pt x="21283" y="10490"/>
                    <a:pt x="21583" y="9756"/>
                  </a:cubicBezTo>
                  <a:cubicBezTo>
                    <a:pt x="22050" y="8622"/>
                    <a:pt x="22116" y="7188"/>
                    <a:pt x="22217" y="6020"/>
                  </a:cubicBezTo>
                  <a:cubicBezTo>
                    <a:pt x="22350" y="3452"/>
                    <a:pt x="20916" y="2651"/>
                    <a:pt x="18881" y="1684"/>
                  </a:cubicBezTo>
                  <a:cubicBezTo>
                    <a:pt x="17647" y="1083"/>
                    <a:pt x="16813" y="149"/>
                    <a:pt x="15412" y="16"/>
                  </a:cubicBezTo>
                  <a:cubicBezTo>
                    <a:pt x="15295" y="5"/>
                    <a:pt x="15178" y="0"/>
                    <a:pt x="150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9186" name="Овал 2"/>
          <p:cNvSpPr/>
          <p:nvPr/>
        </p:nvSpPr>
        <p:spPr>
          <a:xfrm>
            <a:off x="486512" y="2966662"/>
            <a:ext cx="2411826" cy="1914525"/>
          </a:xfrm>
          <a:prstGeom prst="ellipse"/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  <p:sp>
        <p:nvSpPr>
          <p:cNvPr id="1049187" name="TextBox 3"/>
          <p:cNvSpPr txBox="1"/>
          <p:nvPr/>
        </p:nvSpPr>
        <p:spPr>
          <a:xfrm>
            <a:off x="948299" y="3045419"/>
            <a:ext cx="1771650" cy="1717041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 err="1"/>
              <a:t>Dastlabki</a:t>
            </a:r>
            <a:r>
              <a:rPr dirty="0" lang="en-US"/>
              <a:t> </a:t>
            </a:r>
            <a:r>
              <a:rPr dirty="0" lang="en-US" err="1"/>
              <a:t>sakkiz</a:t>
            </a:r>
            <a:r>
              <a:rPr dirty="0" lang="en-US"/>
              <a:t> </a:t>
            </a:r>
            <a:r>
              <a:rPr dirty="0" lang="en-US" err="1"/>
              <a:t>oyda</a:t>
            </a:r>
            <a:r>
              <a:rPr dirty="0" lang="en-US"/>
              <a:t> 490,8 ming </a:t>
            </a:r>
            <a:r>
              <a:rPr dirty="0" lang="en-US" err="1"/>
              <a:t>tonna</a:t>
            </a:r>
            <a:r>
              <a:rPr dirty="0" lang="en-US"/>
              <a:t> </a:t>
            </a:r>
            <a:r>
              <a:rPr dirty="0" lang="en-US" err="1"/>
              <a:t>kartoshka</a:t>
            </a:r>
            <a:r>
              <a:rPr dirty="0" lang="en-US"/>
              <a:t> </a:t>
            </a:r>
            <a:r>
              <a:rPr dirty="0" lang="en-US" err="1"/>
              <a:t>chetdan</a:t>
            </a:r>
            <a:r>
              <a:rPr dirty="0" lang="en-US"/>
              <a:t> </a:t>
            </a:r>
            <a:r>
              <a:rPr dirty="0" lang="en-US" err="1"/>
              <a:t>eksport</a:t>
            </a:r>
            <a:r>
              <a:rPr dirty="0" lang="en-US"/>
              <a:t> </a:t>
            </a:r>
            <a:r>
              <a:rPr dirty="0" lang="en-US" err="1"/>
              <a:t>qilingan</a:t>
            </a:r>
            <a:r>
              <a:rPr dirty="0" lang="en-US"/>
              <a:t>  </a:t>
            </a:r>
            <a:r>
              <a:rPr dirty="0" lang="en-US" err="1"/>
              <a:t>bo‘lib</a:t>
            </a:r>
            <a:r>
              <a:rPr dirty="0" lang="en-US"/>
              <a:t>, </a:t>
            </a:r>
            <a:r>
              <a:rPr dirty="0" lang="en-US" err="1"/>
              <a:t>uning</a:t>
            </a:r>
            <a:r>
              <a:rPr dirty="0" lang="en-US"/>
              <a:t> </a:t>
            </a:r>
            <a:r>
              <a:rPr dirty="0" lang="en-US" err="1"/>
              <a:t>asosiy</a:t>
            </a:r>
            <a:r>
              <a:rPr dirty="0" lang="en-US"/>
              <a:t> </a:t>
            </a:r>
            <a:r>
              <a:rPr dirty="0" lang="en-US" err="1"/>
              <a:t>yetkazib</a:t>
            </a:r>
            <a:r>
              <a:rPr dirty="0" lang="en-US"/>
              <a:t> </a:t>
            </a:r>
            <a:r>
              <a:rPr dirty="0" lang="en-US" err="1"/>
              <a:t>beruvchisi</a:t>
            </a:r>
            <a:r>
              <a:rPr dirty="0" lang="en-US"/>
              <a:t> </a:t>
            </a:r>
            <a:r>
              <a:rPr dirty="0" lang="en-US" err="1"/>
              <a:t>Pokiston</a:t>
            </a:r>
            <a:r>
              <a:rPr dirty="0" lang="en-US"/>
              <a:t> </a:t>
            </a:r>
            <a:r>
              <a:rPr dirty="0" lang="en-US" err="1"/>
              <a:t>bo‘ldi</a:t>
            </a:r>
            <a:r>
              <a:rPr dirty="0" lang="en-US"/>
              <a:t>.</a:t>
            </a:r>
          </a:p>
        </p:txBody>
      </p:sp>
      <p:sp>
        <p:nvSpPr>
          <p:cNvPr id="1049188" name="Овал 4"/>
          <p:cNvSpPr/>
          <p:nvPr/>
        </p:nvSpPr>
        <p:spPr>
          <a:xfrm>
            <a:off x="124888" y="150138"/>
            <a:ext cx="2884511" cy="2486024"/>
          </a:xfrm>
          <a:prstGeom prst="ellipse"/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Milliy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statistika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qo‘mitasining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dastlabki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ma’lumotlariga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ko‘ra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, 2025-yilda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respublikadagi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barcha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toifadagi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xo‘jaliklar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tomonidan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4 160 185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tonna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kartoshka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</a:t>
            </a:r>
            <a:r>
              <a:rPr b="0" dirty="0" i="0" lang="en-US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yetishtirilgan</a:t>
            </a:r>
            <a:r>
              <a:rPr b="0" dirty="0" i="0" lang="en-US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.</a:t>
            </a:r>
            <a:endParaRPr dirty="0" lang="ru-RU"/>
          </a:p>
        </p:txBody>
      </p:sp>
      <p:pic>
        <p:nvPicPr>
          <p:cNvPr id="2097162" name="Рисунок 6" descr="Изображение выглядит как текст, снимок экрана, диаграмма, График  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245459" y="531759"/>
            <a:ext cx="5676090" cy="4234543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1" name="Заголовок 1"/>
          <p:cNvSpPr>
            <a:spLocks noGrp="1"/>
          </p:cNvSpPr>
          <p:nvPr>
            <p:ph type="title"/>
          </p:nvPr>
        </p:nvSpPr>
        <p:spPr>
          <a:xfrm>
            <a:off x="571950" y="224760"/>
            <a:ext cx="7717500" cy="1038347"/>
          </a:xfrm>
        </p:spPr>
        <p:txBody>
          <a:bodyPr>
            <a:noAutofit/>
          </a:bodyPr>
          <a:p>
            <a:pPr algn="l"/>
            <a:r>
              <a:rPr dirty="0" sz="4000" lang="en-US" err="1">
                <a:solidFill>
                  <a:srgbClr val="FFFF00"/>
                </a:solidFill>
              </a:rPr>
              <a:t>Ishlab</a:t>
            </a:r>
            <a:r>
              <a:rPr dirty="0" sz="4000" lang="en-US">
                <a:solidFill>
                  <a:srgbClr val="FFFF00"/>
                </a:solidFill>
              </a:rPr>
              <a:t> </a:t>
            </a:r>
            <a:r>
              <a:rPr dirty="0" sz="4000" lang="en-US" err="1">
                <a:solidFill>
                  <a:srgbClr val="FFFF00"/>
                </a:solidFill>
              </a:rPr>
              <a:t>chiqarish</a:t>
            </a:r>
            <a:r>
              <a:rPr dirty="0" sz="4000" lang="en-US">
                <a:solidFill>
                  <a:srgbClr val="FFFF00"/>
                </a:solidFill>
              </a:rPr>
              <a:t> </a:t>
            </a:r>
            <a:r>
              <a:rPr dirty="0" sz="4000" lang="en-US" err="1">
                <a:solidFill>
                  <a:srgbClr val="FFFF00"/>
                </a:solidFill>
              </a:rPr>
              <a:t>bosqichlari</a:t>
            </a:r>
            <a:endParaRPr dirty="0" sz="4000" lang="ru-RU">
              <a:solidFill>
                <a:srgbClr val="FFFF00"/>
              </a:solidFill>
            </a:endParaRPr>
          </a:p>
        </p:txBody>
      </p:sp>
      <p:sp>
        <p:nvSpPr>
          <p:cNvPr id="104919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29396" y="3840676"/>
            <a:ext cx="5871504" cy="1038348"/>
          </a:xfrm>
        </p:spPr>
        <p:txBody>
          <a:bodyPr/>
          <a:p>
            <a:pPr algn="ctr" indent="0" marL="84138"/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Dastlab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, 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kartoshkalarni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yig‘ib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olinadi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maxsus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aparatlarda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yuviladi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va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po’stlog’i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ajratiladi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</a:p>
        </p:txBody>
      </p:sp>
      <p:sp>
        <p:nvSpPr>
          <p:cNvPr id="1049193" name="Овал 11"/>
          <p:cNvSpPr/>
          <p:nvPr/>
        </p:nvSpPr>
        <p:spPr>
          <a:xfrm>
            <a:off x="368775" y="1302823"/>
            <a:ext cx="2295844" cy="2420165"/>
          </a:xfrm>
          <a:prstGeom prst="ellipse"/>
          <a:blipFill>
            <a:blip xmlns:r="http://schemas.openxmlformats.org/officeDocument/2006/relationships" r:embed="rId1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sp>
        <p:nvSpPr>
          <p:cNvPr id="1049194" name="Овал 12"/>
          <p:cNvSpPr/>
          <p:nvPr/>
        </p:nvSpPr>
        <p:spPr>
          <a:xfrm>
            <a:off x="2911950" y="1435216"/>
            <a:ext cx="2390691" cy="2287772"/>
          </a:xfrm>
          <a:prstGeom prst="ellipse"/>
          <a:blipFill>
            <a:blip xmlns:r="http://schemas.openxmlformats.org/officeDocument/2006/relationships"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sp>
        <p:nvSpPr>
          <p:cNvPr id="1049195" name="Овал 13"/>
          <p:cNvSpPr/>
          <p:nvPr/>
        </p:nvSpPr>
        <p:spPr>
          <a:xfrm>
            <a:off x="5472599" y="1369019"/>
            <a:ext cx="2735570" cy="2353969"/>
          </a:xfrm>
          <a:prstGeom prst="ellipse"/>
          <a:blipFill>
            <a:blip xmlns:r="http://schemas.openxmlformats.org/officeDocument/2006/relationships"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96" name="Заголовок 1"/>
          <p:cNvSpPr>
            <a:spLocks noGrp="1"/>
          </p:cNvSpPr>
          <p:nvPr>
            <p:ph type="title"/>
          </p:nvPr>
        </p:nvSpPr>
        <p:spPr>
          <a:xfrm>
            <a:off x="713250" y="391321"/>
            <a:ext cx="7717500" cy="1038347"/>
          </a:xfrm>
        </p:spPr>
        <p:txBody>
          <a:bodyPr>
            <a:noAutofit/>
          </a:bodyPr>
          <a:p>
            <a:pPr algn="l"/>
            <a:r>
              <a:rPr dirty="0" sz="4000" lang="en-US" err="1">
                <a:solidFill>
                  <a:srgbClr val="FFFF00"/>
                </a:solidFill>
              </a:rPr>
              <a:t>Ishlab</a:t>
            </a:r>
            <a:r>
              <a:rPr dirty="0" sz="4000" lang="en-US">
                <a:solidFill>
                  <a:srgbClr val="FFFF00"/>
                </a:solidFill>
              </a:rPr>
              <a:t> </a:t>
            </a:r>
            <a:r>
              <a:rPr dirty="0" sz="4000" lang="en-US" err="1">
                <a:solidFill>
                  <a:srgbClr val="FFFF00"/>
                </a:solidFill>
              </a:rPr>
              <a:t>chiqarish</a:t>
            </a:r>
            <a:r>
              <a:rPr dirty="0" sz="4000" lang="en-US">
                <a:solidFill>
                  <a:srgbClr val="FFFF00"/>
                </a:solidFill>
              </a:rPr>
              <a:t> </a:t>
            </a:r>
            <a:r>
              <a:rPr dirty="0" sz="4000" lang="en-US" err="1">
                <a:solidFill>
                  <a:srgbClr val="FFFF00"/>
                </a:solidFill>
              </a:rPr>
              <a:t>bosqichlari</a:t>
            </a:r>
            <a:endParaRPr dirty="0" sz="4000" lang="ru-RU">
              <a:solidFill>
                <a:srgbClr val="FFFF00"/>
              </a:solidFill>
            </a:endParaRPr>
          </a:p>
        </p:txBody>
      </p:sp>
      <p:sp>
        <p:nvSpPr>
          <p:cNvPr id="104919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78257" y="5731231"/>
            <a:ext cx="5203164" cy="1038348"/>
          </a:xfrm>
        </p:spPr>
        <p:txBody>
          <a:bodyPr/>
          <a:p>
            <a:pPr indent="0" marL="84138"/>
            <a:r>
              <a:rPr dirty="0" sz="3200" lang="en-US" err="1">
                <a:solidFill>
                  <a:schemeClr val="bg1"/>
                </a:solidFill>
              </a:rPr>
              <a:t>Dastlab</a:t>
            </a:r>
            <a:r>
              <a:rPr dirty="0" sz="3200" lang="en-US">
                <a:solidFill>
                  <a:schemeClr val="bg1"/>
                </a:solidFill>
              </a:rPr>
              <a:t> </a:t>
            </a:r>
            <a:r>
              <a:rPr dirty="0" sz="3200" lang="en-US" err="1">
                <a:solidFill>
                  <a:schemeClr val="bg1"/>
                </a:solidFill>
              </a:rPr>
              <a:t>shkastlangan</a:t>
            </a:r>
            <a:r>
              <a:rPr dirty="0" sz="3200" lang="en-US">
                <a:solidFill>
                  <a:schemeClr val="bg1"/>
                </a:solidFill>
              </a:rPr>
              <a:t> </a:t>
            </a:r>
            <a:r>
              <a:rPr dirty="0" sz="3200" lang="en-US" err="1">
                <a:solidFill>
                  <a:schemeClr val="bg1"/>
                </a:solidFill>
              </a:rPr>
              <a:t>kartoshkalarni</a:t>
            </a:r>
            <a:r>
              <a:rPr dirty="0" sz="3200" lang="en-US">
                <a:solidFill>
                  <a:schemeClr val="bg1"/>
                </a:solidFill>
              </a:rPr>
              <a:t> </a:t>
            </a:r>
            <a:r>
              <a:rPr dirty="0" sz="3200" lang="en-US" err="1">
                <a:solidFill>
                  <a:schemeClr val="bg1"/>
                </a:solidFill>
              </a:rPr>
              <a:t>yig‘ib</a:t>
            </a:r>
            <a:r>
              <a:rPr dirty="0" sz="3200" lang="en-US">
                <a:solidFill>
                  <a:schemeClr val="bg1"/>
                </a:solidFill>
              </a:rPr>
              <a:t> </a:t>
            </a:r>
            <a:r>
              <a:rPr dirty="0" sz="3200" lang="en-US" err="1">
                <a:solidFill>
                  <a:schemeClr val="bg1"/>
                </a:solidFill>
              </a:rPr>
              <a:t>olamiz</a:t>
            </a:r>
            <a:r>
              <a:rPr dirty="0" sz="3200" lang="en-US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49198" name="Овал 14"/>
          <p:cNvSpPr/>
          <p:nvPr/>
        </p:nvSpPr>
        <p:spPr>
          <a:xfrm>
            <a:off x="470328" y="1279408"/>
            <a:ext cx="2172859" cy="2377646"/>
          </a:xfrm>
          <a:prstGeom prst="ellipse"/>
          <a:blipFill>
            <a:blip xmlns:r="http://schemas.openxmlformats.org/officeDocument/2006/relationships" r:embed="rId1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sp>
        <p:nvSpPr>
          <p:cNvPr id="1049199" name="Овал 3"/>
          <p:cNvSpPr/>
          <p:nvPr/>
        </p:nvSpPr>
        <p:spPr>
          <a:xfrm>
            <a:off x="2935461" y="1279408"/>
            <a:ext cx="2336627" cy="2434425"/>
          </a:xfrm>
          <a:prstGeom prst="ellipse"/>
          <a:blipFill>
            <a:blip xmlns:r="http://schemas.openxmlformats.org/officeDocument/2006/relationships"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sp>
        <p:nvSpPr>
          <p:cNvPr id="1049200" name="TextBox 4"/>
          <p:cNvSpPr txBox="1"/>
          <p:nvPr/>
        </p:nvSpPr>
        <p:spPr>
          <a:xfrm>
            <a:off x="824915" y="3937702"/>
            <a:ext cx="7168941" cy="904240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dirty="0" sz="14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Tozalangan</a:t>
            </a:r>
            <a:r>
              <a:rPr dirty="0" sz="14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14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kartoshkalar</a:t>
            </a:r>
            <a:r>
              <a:rPr dirty="0" sz="14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14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shakl</a:t>
            </a:r>
            <a:r>
              <a:rPr dirty="0" sz="14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14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beruvchi</a:t>
            </a:r>
            <a:r>
              <a:rPr dirty="0" sz="14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14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uskunalarga</a:t>
            </a:r>
            <a:r>
              <a:rPr dirty="0" sz="14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14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solinadi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so’ngra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40-50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gradusda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10-15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daqiqa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qaynatiladi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shunda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kartoshkadan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kraxmal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ajralib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chiqadi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va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bu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mahsulotni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qorayishdan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asraydi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so’ngra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sovuq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suvda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5-10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daqiqa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ushlab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turiladi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maxsus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uskunada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quritiladi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va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qadoqlanadi</a:t>
            </a:r>
            <a:r>
              <a:rPr dirty="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  <a:r>
              <a:rPr dirty="0" sz="14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pic>
        <p:nvPicPr>
          <p:cNvPr id="2097163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5626985" y="1229948"/>
            <a:ext cx="2545465" cy="2533343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1" name="Заголовок 1"/>
          <p:cNvSpPr>
            <a:spLocks noGrp="1"/>
          </p:cNvSpPr>
          <p:nvPr>
            <p:ph type="title"/>
          </p:nvPr>
        </p:nvSpPr>
        <p:spPr>
          <a:xfrm>
            <a:off x="713250" y="391321"/>
            <a:ext cx="7717500" cy="1038347"/>
          </a:xfrm>
        </p:spPr>
        <p:txBody>
          <a:bodyPr>
            <a:noAutofit/>
          </a:bodyPr>
          <a:p>
            <a:pPr algn="l"/>
            <a:r>
              <a:rPr dirty="0" sz="4000" lang="en-US" err="1">
                <a:solidFill>
                  <a:srgbClr val="FFFF00"/>
                </a:solidFill>
              </a:rPr>
              <a:t>Ishlab</a:t>
            </a:r>
            <a:r>
              <a:rPr dirty="0" sz="4000" lang="en-US">
                <a:solidFill>
                  <a:srgbClr val="FFFF00"/>
                </a:solidFill>
              </a:rPr>
              <a:t> </a:t>
            </a:r>
            <a:r>
              <a:rPr dirty="0" sz="4000" lang="en-US" err="1">
                <a:solidFill>
                  <a:srgbClr val="FFFF00"/>
                </a:solidFill>
              </a:rPr>
              <a:t>chiqarish</a:t>
            </a:r>
            <a:r>
              <a:rPr dirty="0" sz="4000" lang="en-US">
                <a:solidFill>
                  <a:srgbClr val="FFFF00"/>
                </a:solidFill>
              </a:rPr>
              <a:t> </a:t>
            </a:r>
            <a:r>
              <a:rPr dirty="0" sz="4000" lang="en-US" err="1">
                <a:solidFill>
                  <a:srgbClr val="FFFF00"/>
                </a:solidFill>
              </a:rPr>
              <a:t>bosqichlari</a:t>
            </a:r>
            <a:endParaRPr dirty="0" sz="4000" lang="ru-RU">
              <a:solidFill>
                <a:srgbClr val="FFFF00"/>
              </a:solidFill>
            </a:endParaRPr>
          </a:p>
        </p:txBody>
      </p:sp>
      <p:sp>
        <p:nvSpPr>
          <p:cNvPr id="104920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78257" y="5731231"/>
            <a:ext cx="5203164" cy="1038348"/>
          </a:xfrm>
        </p:spPr>
        <p:txBody>
          <a:bodyPr/>
          <a:p>
            <a:pPr indent="0" marL="84138"/>
            <a:r>
              <a:rPr dirty="0" sz="3200" lang="en-US" err="1">
                <a:solidFill>
                  <a:schemeClr val="bg1"/>
                </a:solidFill>
              </a:rPr>
              <a:t>Dastlab</a:t>
            </a:r>
            <a:r>
              <a:rPr dirty="0" sz="3200" lang="en-US">
                <a:solidFill>
                  <a:schemeClr val="bg1"/>
                </a:solidFill>
              </a:rPr>
              <a:t> </a:t>
            </a:r>
            <a:r>
              <a:rPr dirty="0" sz="3200" lang="en-US" err="1">
                <a:solidFill>
                  <a:schemeClr val="bg1"/>
                </a:solidFill>
              </a:rPr>
              <a:t>shkastlangan</a:t>
            </a:r>
            <a:r>
              <a:rPr dirty="0" sz="3200" lang="en-US">
                <a:solidFill>
                  <a:schemeClr val="bg1"/>
                </a:solidFill>
              </a:rPr>
              <a:t> </a:t>
            </a:r>
            <a:r>
              <a:rPr dirty="0" sz="3200" lang="en-US" err="1">
                <a:solidFill>
                  <a:schemeClr val="bg1"/>
                </a:solidFill>
              </a:rPr>
              <a:t>kartoshkalarni</a:t>
            </a:r>
            <a:r>
              <a:rPr dirty="0" sz="3200" lang="en-US">
                <a:solidFill>
                  <a:schemeClr val="bg1"/>
                </a:solidFill>
              </a:rPr>
              <a:t> </a:t>
            </a:r>
            <a:r>
              <a:rPr dirty="0" sz="3200" lang="en-US" err="1">
                <a:solidFill>
                  <a:schemeClr val="bg1"/>
                </a:solidFill>
              </a:rPr>
              <a:t>yig‘ib</a:t>
            </a:r>
            <a:r>
              <a:rPr dirty="0" sz="3200" lang="en-US">
                <a:solidFill>
                  <a:schemeClr val="bg1"/>
                </a:solidFill>
              </a:rPr>
              <a:t> </a:t>
            </a:r>
            <a:r>
              <a:rPr dirty="0" sz="3200" lang="en-US" err="1">
                <a:solidFill>
                  <a:schemeClr val="bg1"/>
                </a:solidFill>
              </a:rPr>
              <a:t>olamiz</a:t>
            </a:r>
            <a:r>
              <a:rPr dirty="0" sz="3200" lang="en-US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49203" name="Овал 3"/>
          <p:cNvSpPr/>
          <p:nvPr/>
        </p:nvSpPr>
        <p:spPr>
          <a:xfrm>
            <a:off x="982570" y="1108556"/>
            <a:ext cx="2520000" cy="2520000"/>
          </a:xfrm>
          <a:prstGeom prst="ellipse"/>
          <a:blipFill>
            <a:blip xmlns:r="http://schemas.openxmlformats.org/officeDocument/2006/relationships" r:embed="rId1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sp>
        <p:nvSpPr>
          <p:cNvPr id="1049204" name="TextBox 4"/>
          <p:cNvSpPr txBox="1"/>
          <p:nvPr/>
        </p:nvSpPr>
        <p:spPr>
          <a:xfrm>
            <a:off x="1682999" y="6799700"/>
            <a:ext cx="4193679" cy="1158240"/>
          </a:xfrm>
          <a:prstGeom prst="rect"/>
          <a:noFill/>
        </p:spPr>
        <p:txBody>
          <a:bodyPr wrap="square">
            <a:spAutoFit/>
          </a:bodyPr>
          <a:p>
            <a:pPr algn="r"/>
            <a:r>
              <a:rPr dirty="0" sz="2400" lang="en-US" err="1">
                <a:solidFill>
                  <a:schemeClr val="bg1"/>
                </a:solidFill>
              </a:rPr>
              <a:t>To‘plangan</a:t>
            </a:r>
            <a:r>
              <a:rPr dirty="0" sz="2400" lang="en-US">
                <a:solidFill>
                  <a:schemeClr val="bg1"/>
                </a:solidFill>
              </a:rPr>
              <a:t> </a:t>
            </a:r>
            <a:r>
              <a:rPr dirty="0" sz="2400" lang="en-US" err="1">
                <a:solidFill>
                  <a:schemeClr val="bg1"/>
                </a:solidFill>
              </a:rPr>
              <a:t>mahsulotni</a:t>
            </a:r>
            <a:r>
              <a:rPr dirty="0" sz="2400" lang="en-US">
                <a:solidFill>
                  <a:schemeClr val="bg1"/>
                </a:solidFill>
              </a:rPr>
              <a:t> </a:t>
            </a:r>
            <a:r>
              <a:rPr dirty="0" sz="2400" lang="en-US" err="1">
                <a:solidFill>
                  <a:schemeClr val="bg1"/>
                </a:solidFill>
              </a:rPr>
              <a:t>maxsus</a:t>
            </a:r>
            <a:r>
              <a:rPr dirty="0" sz="2400" lang="en-US">
                <a:solidFill>
                  <a:schemeClr val="bg1"/>
                </a:solidFill>
              </a:rPr>
              <a:t> </a:t>
            </a:r>
            <a:r>
              <a:rPr dirty="0" sz="2400" lang="en-US" err="1">
                <a:solidFill>
                  <a:schemeClr val="bg1"/>
                </a:solidFill>
              </a:rPr>
              <a:t>apataratda</a:t>
            </a:r>
            <a:r>
              <a:rPr dirty="0" sz="2400" lang="en-US">
                <a:solidFill>
                  <a:schemeClr val="bg1"/>
                </a:solidFill>
              </a:rPr>
              <a:t> </a:t>
            </a:r>
            <a:r>
              <a:rPr dirty="0" sz="2400" lang="en-US" err="1">
                <a:solidFill>
                  <a:schemeClr val="bg1"/>
                </a:solidFill>
              </a:rPr>
              <a:t>yuvamiz</a:t>
            </a:r>
            <a:r>
              <a:rPr dirty="0" sz="2400" lang="en-US">
                <a:solidFill>
                  <a:schemeClr val="bg1"/>
                </a:solidFill>
              </a:rPr>
              <a:t> </a:t>
            </a:r>
            <a:r>
              <a:rPr dirty="0" sz="2400" lang="en-US" err="1">
                <a:solidFill>
                  <a:schemeClr val="bg1"/>
                </a:solidFill>
              </a:rPr>
              <a:t>va</a:t>
            </a:r>
            <a:r>
              <a:rPr dirty="0" sz="2400" lang="en-US">
                <a:solidFill>
                  <a:schemeClr val="bg1"/>
                </a:solidFill>
              </a:rPr>
              <a:t> </a:t>
            </a:r>
            <a:r>
              <a:rPr dirty="0" sz="2400" lang="en-US" err="1">
                <a:solidFill>
                  <a:schemeClr val="bg1"/>
                </a:solidFill>
              </a:rPr>
              <a:t>po‘stlog‘idan</a:t>
            </a:r>
            <a:r>
              <a:rPr dirty="0" sz="2400" lang="en-US">
                <a:solidFill>
                  <a:schemeClr val="bg1"/>
                </a:solidFill>
              </a:rPr>
              <a:t> </a:t>
            </a:r>
            <a:r>
              <a:rPr dirty="0" sz="2400" lang="en-US" err="1">
                <a:solidFill>
                  <a:schemeClr val="bg1"/>
                </a:solidFill>
              </a:rPr>
              <a:t>ajratamiz</a:t>
            </a:r>
            <a:r>
              <a:rPr dirty="0" sz="2400" lang="en-US">
                <a:solidFill>
                  <a:schemeClr val="bg1"/>
                </a:solidFill>
              </a:rPr>
              <a:t>.</a:t>
            </a:r>
            <a:endParaRPr dirty="0" sz="1400" lang="en-US">
              <a:solidFill>
                <a:schemeClr val="bg1"/>
              </a:solidFill>
            </a:endParaRPr>
          </a:p>
        </p:txBody>
      </p:sp>
      <p:sp>
        <p:nvSpPr>
          <p:cNvPr id="1049205" name="TextBox 7"/>
          <p:cNvSpPr txBox="1"/>
          <p:nvPr/>
        </p:nvSpPr>
        <p:spPr>
          <a:xfrm>
            <a:off x="713250" y="5379006"/>
            <a:ext cx="5578641" cy="954107"/>
          </a:xfrm>
          <a:prstGeom prst="rect"/>
          <a:noFill/>
        </p:spPr>
        <p:txBody>
          <a:bodyPr wrap="square">
            <a:spAutoFit/>
          </a:bodyPr>
          <a:p>
            <a:pPr algn="ctr" marL="427038"/>
            <a:r>
              <a:rPr dirty="0" sz="2800" lang="en-US" err="1">
                <a:solidFill>
                  <a:schemeClr val="bg1"/>
                </a:solidFill>
              </a:rPr>
              <a:t>Tozalangan</a:t>
            </a:r>
            <a:r>
              <a:rPr dirty="0" sz="2800" lang="en-US">
                <a:solidFill>
                  <a:schemeClr val="bg1"/>
                </a:solidFill>
              </a:rPr>
              <a:t> </a:t>
            </a:r>
            <a:r>
              <a:rPr dirty="0" sz="2800" lang="en-US" err="1">
                <a:solidFill>
                  <a:schemeClr val="bg1"/>
                </a:solidFill>
              </a:rPr>
              <a:t>kartoshkalar</a:t>
            </a:r>
            <a:r>
              <a:rPr dirty="0" sz="2800" lang="en-US">
                <a:solidFill>
                  <a:schemeClr val="bg1"/>
                </a:solidFill>
              </a:rPr>
              <a:t> </a:t>
            </a:r>
            <a:r>
              <a:rPr dirty="0" sz="2800" lang="en-US" err="1">
                <a:solidFill>
                  <a:schemeClr val="bg1"/>
                </a:solidFill>
              </a:rPr>
              <a:t>shakl</a:t>
            </a:r>
            <a:r>
              <a:rPr dirty="0" sz="2800" lang="en-US">
                <a:solidFill>
                  <a:schemeClr val="bg1"/>
                </a:solidFill>
              </a:rPr>
              <a:t> </a:t>
            </a:r>
            <a:r>
              <a:rPr dirty="0" sz="2800" lang="en-US" err="1">
                <a:solidFill>
                  <a:schemeClr val="bg1"/>
                </a:solidFill>
              </a:rPr>
              <a:t>beruvchi</a:t>
            </a:r>
            <a:r>
              <a:rPr dirty="0" sz="2800" lang="en-US">
                <a:solidFill>
                  <a:schemeClr val="bg1"/>
                </a:solidFill>
              </a:rPr>
              <a:t> </a:t>
            </a:r>
            <a:r>
              <a:rPr dirty="0" sz="2800" lang="en-US" err="1">
                <a:solidFill>
                  <a:schemeClr val="bg1"/>
                </a:solidFill>
              </a:rPr>
              <a:t>uskunalarga</a:t>
            </a:r>
            <a:r>
              <a:rPr dirty="0" sz="2800" lang="en-US">
                <a:solidFill>
                  <a:schemeClr val="bg1"/>
                </a:solidFill>
              </a:rPr>
              <a:t> </a:t>
            </a:r>
            <a:r>
              <a:rPr dirty="0" sz="2800" lang="en-US" err="1">
                <a:solidFill>
                  <a:schemeClr val="bg1"/>
                </a:solidFill>
              </a:rPr>
              <a:t>solinadi</a:t>
            </a:r>
            <a:r>
              <a:rPr dirty="0" sz="2800" lang="en-US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49206" name="Овал 6"/>
          <p:cNvSpPr/>
          <p:nvPr/>
        </p:nvSpPr>
        <p:spPr>
          <a:xfrm>
            <a:off x="4857750" y="1158224"/>
            <a:ext cx="2740113" cy="2470332"/>
          </a:xfrm>
          <a:prstGeom prst="ellipse"/>
          <a:blipFill>
            <a:blip xmlns:r="http://schemas.openxmlformats.org/officeDocument/2006/relationships"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sp>
        <p:nvSpPr>
          <p:cNvPr id="1049207" name="TextBox 9"/>
          <p:cNvSpPr txBox="1"/>
          <p:nvPr/>
        </p:nvSpPr>
        <p:spPr>
          <a:xfrm>
            <a:off x="833494" y="6820324"/>
            <a:ext cx="4957011" cy="1323439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dirty="0" sz="2000" lang="en-US" err="1">
                <a:solidFill>
                  <a:schemeClr val="bg1"/>
                </a:solidFill>
              </a:rPr>
              <a:t>Kesib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tayyor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qilingan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kartoshka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qaynab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turgan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suvga</a:t>
            </a:r>
            <a:r>
              <a:rPr dirty="0" sz="2000" lang="en-US">
                <a:solidFill>
                  <a:schemeClr val="bg1"/>
                </a:solidFill>
              </a:rPr>
              <a:t> 2-4 </a:t>
            </a:r>
            <a:r>
              <a:rPr dirty="0" sz="2000" lang="en-US" err="1">
                <a:solidFill>
                  <a:schemeClr val="bg1"/>
                </a:solidFill>
              </a:rPr>
              <a:t>daqiqa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solib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qaynatiladi</a:t>
            </a:r>
            <a:r>
              <a:rPr dirty="0" sz="2000" lang="en-US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dirty="0" sz="2000" lang="en-US" err="1">
                <a:solidFill>
                  <a:schemeClr val="bg1"/>
                </a:solidFill>
              </a:rPr>
              <a:t>Undan</a:t>
            </a:r>
            <a:r>
              <a:rPr dirty="0" sz="2000" lang="en-US">
                <a:solidFill>
                  <a:schemeClr val="bg1"/>
                </a:solidFill>
              </a:rPr>
              <a:t> so ‘ng </a:t>
            </a:r>
            <a:r>
              <a:rPr dirty="0" sz="2000" lang="en-US" err="1">
                <a:solidFill>
                  <a:schemeClr val="bg1"/>
                </a:solidFill>
              </a:rPr>
              <a:t>sovuq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suvda</a:t>
            </a:r>
            <a:r>
              <a:rPr dirty="0" sz="2000" lang="en-US">
                <a:solidFill>
                  <a:schemeClr val="bg1"/>
                </a:solidFill>
              </a:rPr>
              <a:t> 5 </a:t>
            </a:r>
            <a:r>
              <a:rPr dirty="0" sz="2000" lang="en-US" err="1">
                <a:solidFill>
                  <a:schemeClr val="bg1"/>
                </a:solidFill>
              </a:rPr>
              <a:t>daqida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ushlab</a:t>
            </a:r>
            <a:r>
              <a:rPr dirty="0" sz="2000" lang="en-US">
                <a:solidFill>
                  <a:schemeClr val="bg1"/>
                </a:solidFill>
              </a:rPr>
              <a:t> </a:t>
            </a:r>
            <a:r>
              <a:rPr dirty="0" sz="2000" lang="en-US" err="1">
                <a:solidFill>
                  <a:schemeClr val="bg1"/>
                </a:solidFill>
              </a:rPr>
              <a:t>turiladi</a:t>
            </a:r>
            <a:r>
              <a:rPr dirty="0" sz="2000" lang="en-US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49208" name="TextBox 10"/>
          <p:cNvSpPr txBox="1"/>
          <p:nvPr/>
        </p:nvSpPr>
        <p:spPr>
          <a:xfrm>
            <a:off x="1322095" y="6065625"/>
            <a:ext cx="5009147" cy="1158240"/>
          </a:xfrm>
          <a:prstGeom prst="rect"/>
          <a:noFill/>
        </p:spPr>
        <p:txBody>
          <a:bodyPr wrap="square">
            <a:spAutoFit/>
          </a:bodyPr>
          <a:p>
            <a:pPr algn="ctr" marL="427038"/>
            <a:r>
              <a:rPr dirty="0" sz="3600" lang="en-US" err="1">
                <a:solidFill>
                  <a:schemeClr val="bg1"/>
                </a:solidFill>
              </a:rPr>
              <a:t>Issiq</a:t>
            </a:r>
            <a:r>
              <a:rPr dirty="0" sz="3600" lang="en-US">
                <a:solidFill>
                  <a:schemeClr val="bg1"/>
                </a:solidFill>
              </a:rPr>
              <a:t> </a:t>
            </a:r>
            <a:r>
              <a:rPr dirty="0" sz="3600" lang="en-US" err="1">
                <a:solidFill>
                  <a:schemeClr val="bg1"/>
                </a:solidFill>
              </a:rPr>
              <a:t>havo</a:t>
            </a:r>
            <a:r>
              <a:rPr dirty="0" sz="3600" lang="en-US">
                <a:solidFill>
                  <a:schemeClr val="bg1"/>
                </a:solidFill>
              </a:rPr>
              <a:t> </a:t>
            </a:r>
            <a:r>
              <a:rPr dirty="0" sz="3600" lang="en-US" err="1">
                <a:solidFill>
                  <a:schemeClr val="bg1"/>
                </a:solidFill>
              </a:rPr>
              <a:t>haydovchi</a:t>
            </a:r>
            <a:r>
              <a:rPr dirty="0" sz="3600" lang="en-US">
                <a:solidFill>
                  <a:schemeClr val="bg1"/>
                </a:solidFill>
              </a:rPr>
              <a:t> </a:t>
            </a:r>
            <a:r>
              <a:rPr dirty="0" sz="3600" lang="en-US" err="1">
                <a:solidFill>
                  <a:schemeClr val="bg1"/>
                </a:solidFill>
              </a:rPr>
              <a:t>aparatda</a:t>
            </a:r>
            <a:r>
              <a:rPr dirty="0" sz="3600" lang="en-US">
                <a:solidFill>
                  <a:schemeClr val="bg1"/>
                </a:solidFill>
              </a:rPr>
              <a:t> </a:t>
            </a:r>
            <a:r>
              <a:rPr dirty="0" sz="3600" lang="en-US" err="1">
                <a:solidFill>
                  <a:schemeClr val="bg1"/>
                </a:solidFill>
              </a:rPr>
              <a:t>quritiladi</a:t>
            </a:r>
            <a:r>
              <a:rPr dirty="0" sz="3600" lang="en-US">
                <a:solidFill>
                  <a:schemeClr val="bg1"/>
                </a:solidFill>
              </a:rPr>
              <a:t>.</a:t>
            </a:r>
            <a:endParaRPr dirty="0" sz="3600" lang="en-US"/>
          </a:p>
        </p:txBody>
      </p:sp>
      <p:sp>
        <p:nvSpPr>
          <p:cNvPr id="1049209" name="TextBox 15"/>
          <p:cNvSpPr txBox="1"/>
          <p:nvPr/>
        </p:nvSpPr>
        <p:spPr>
          <a:xfrm>
            <a:off x="1106336" y="3708345"/>
            <a:ext cx="7066113" cy="707886"/>
          </a:xfrm>
          <a:prstGeom prst="rect"/>
          <a:noFill/>
        </p:spPr>
        <p:txBody>
          <a:bodyPr wrap="square">
            <a:spAutoFit/>
          </a:bodyPr>
          <a:p>
            <a:pPr algn="l" marL="427038"/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Qadoqlangan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mahsulot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havosi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surib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olinadi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va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omborlarda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dirty="0" sz="2000" lang="en-US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saqlanadi</a:t>
            </a:r>
            <a:r>
              <a:rPr dirty="0" sz="2000" lang="en-US">
                <a:solidFill>
                  <a:schemeClr val="accent2">
                    <a:lumMod val="20000"/>
                    <a:lumOff val="80000"/>
                  </a:schemeClr>
                </a:solidFill>
              </a:rPr>
              <a:t>.</a:t>
            </a:r>
          </a:p>
        </p:txBody>
      </p:sp>
      <p:sp>
        <p:nvSpPr>
          <p:cNvPr id="1049210" name="TextBox 16"/>
          <p:cNvSpPr txBox="1"/>
          <p:nvPr/>
        </p:nvSpPr>
        <p:spPr>
          <a:xfrm>
            <a:off x="2699844" y="6685338"/>
            <a:ext cx="3681577" cy="523220"/>
          </a:xfrm>
          <a:prstGeom prst="rect"/>
          <a:noFill/>
        </p:spPr>
        <p:txBody>
          <a:bodyPr wrap="square">
            <a:spAutoFit/>
          </a:bodyPr>
          <a:p>
            <a:pPr algn="ctr" marL="427038"/>
            <a:r>
              <a:rPr dirty="0" sz="2800" lang="en-US" err="1">
                <a:solidFill>
                  <a:schemeClr val="bg1"/>
                </a:solidFill>
              </a:rPr>
              <a:t>Quritish</a:t>
            </a:r>
            <a:r>
              <a:rPr dirty="0" sz="2800" lang="en-US">
                <a:solidFill>
                  <a:schemeClr val="bg1"/>
                </a:solidFill>
              </a:rPr>
              <a:t> </a:t>
            </a:r>
            <a:r>
              <a:rPr dirty="0" sz="2800" lang="en-US" err="1">
                <a:solidFill>
                  <a:schemeClr val="bg1"/>
                </a:solidFill>
              </a:rPr>
              <a:t>jarayoni</a:t>
            </a:r>
            <a:r>
              <a:rPr dirty="0" sz="2800" lang="en-US">
                <a:solidFill>
                  <a:schemeClr val="bg1"/>
                </a:solidFill>
              </a:rPr>
              <a:t>.</a:t>
            </a:r>
            <a:endParaRPr dirty="0" sz="2800"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Shape 4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4" name="Google Shape;5047;p73"/>
          <p:cNvSpPr/>
          <p:nvPr/>
        </p:nvSpPr>
        <p:spPr>
          <a:xfrm>
            <a:off x="1188062" y="1110379"/>
            <a:ext cx="540000" cy="2520000"/>
          </a:xfrm>
          <a:prstGeom prst="rect"/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00"/>
              </a:solidFill>
            </a:endParaRPr>
          </a:p>
        </p:txBody>
      </p:sp>
      <p:sp>
        <p:nvSpPr>
          <p:cNvPr id="1049225" name="Google Shape;4583;p65"/>
          <p:cNvSpPr txBox="1">
            <a:spLocks noGrp="1"/>
          </p:cNvSpPr>
          <p:nvPr>
            <p:ph type="title"/>
          </p:nvPr>
        </p:nvSpPr>
        <p:spPr>
          <a:xfrm>
            <a:off x="713250" y="348916"/>
            <a:ext cx="7717500" cy="707709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lvl="0"/>
            <a:r>
              <a:rPr dirty="0" sz="4800" lang="uz-Latn-UZ">
                <a:solidFill>
                  <a:srgbClr val="FFFF00"/>
                </a:solidFill>
              </a:rPr>
              <a:t>Raqobatchilar</a:t>
            </a:r>
          </a:p>
        </p:txBody>
      </p:sp>
      <p:sp>
        <p:nvSpPr>
          <p:cNvPr id="1049226" name="Подзаголовок 3"/>
          <p:cNvSpPr>
            <a:spLocks noGrp="1"/>
          </p:cNvSpPr>
          <p:nvPr>
            <p:ph type="subTitle" idx="1"/>
          </p:nvPr>
        </p:nvSpPr>
        <p:spPr>
          <a:xfrm rot="-8736">
            <a:off x="1109379" y="1048970"/>
            <a:ext cx="6019999" cy="3532874"/>
          </a:xfrm>
        </p:spPr>
        <p:txBody>
          <a:bodyPr/>
          <a:p>
            <a:pPr algn="l" indent="-457200" marL="571500">
              <a:buClr>
                <a:schemeClr val="bg1"/>
              </a:buClr>
              <a:buSzPct val="90000"/>
              <a:buFont typeface="+mj-lt"/>
              <a:buAutoNum type="arabicPeriod"/>
            </a:pPr>
            <a:r>
              <a:rPr dirty="0" sz="3600" lang="en-US" err="1"/>
              <a:t>Mahalliy</a:t>
            </a:r>
            <a:r>
              <a:rPr dirty="0" sz="3600" lang="en-US"/>
              <a:t> </a:t>
            </a:r>
            <a:r>
              <a:rPr dirty="0" sz="3600" lang="en-US" err="1"/>
              <a:t>bozor</a:t>
            </a:r>
            <a:r>
              <a:rPr dirty="0" sz="3600" lang="en-US"/>
              <a:t>.</a:t>
            </a:r>
          </a:p>
          <a:p>
            <a:pPr algn="l" indent="-457200" marL="571500">
              <a:buClr>
                <a:schemeClr val="bg1"/>
              </a:buClr>
              <a:buSzPct val="90000"/>
              <a:buFont typeface="+mj-lt"/>
              <a:buAutoNum type="arabicPeriod"/>
            </a:pPr>
            <a:r>
              <a:rPr dirty="0" sz="3600" lang="en-US" err="1"/>
              <a:t>Kartoshka</a:t>
            </a:r>
            <a:r>
              <a:rPr dirty="0" sz="3600" lang="en-US"/>
              <a:t> </a:t>
            </a:r>
            <a:r>
              <a:rPr dirty="0" sz="3600" lang="en-US" err="1"/>
              <a:t>importi</a:t>
            </a:r>
            <a:r>
              <a:rPr dirty="0" sz="3600" lang="en-US"/>
              <a:t> </a:t>
            </a:r>
            <a:r>
              <a:rPr dirty="0" sz="3600" lang="en-US" err="1"/>
              <a:t>bilan</a:t>
            </a:r>
            <a:r>
              <a:rPr dirty="0" sz="3600" lang="en-US"/>
              <a:t> </a:t>
            </a:r>
            <a:r>
              <a:rPr dirty="0" sz="3600" lang="en-US" err="1"/>
              <a:t>shug‘ullanuvchilar</a:t>
            </a:r>
            <a:r>
              <a:rPr dirty="0" sz="3600" lang="en-US"/>
              <a:t>.</a:t>
            </a:r>
          </a:p>
          <a:p>
            <a:pPr algn="l" indent="-457200" marL="571500">
              <a:buClr>
                <a:schemeClr val="bg1"/>
              </a:buClr>
              <a:buSzPct val="90000"/>
              <a:buFont typeface="+mj-lt"/>
              <a:buAutoNum type="arabicPeriod"/>
            </a:pPr>
            <a:r>
              <a:rPr dirty="0" sz="3600" lang="en-US"/>
              <a:t>Chips </a:t>
            </a:r>
            <a:r>
              <a:rPr dirty="0" sz="3600" lang="en-US" err="1"/>
              <a:t>ishlab</a:t>
            </a:r>
            <a:r>
              <a:rPr dirty="0" sz="3600" lang="en-US"/>
              <a:t> </a:t>
            </a:r>
            <a:r>
              <a:rPr dirty="0" sz="3600" lang="en-US" err="1"/>
              <a:t>chiqaruvchilar</a:t>
            </a:r>
            <a:r>
              <a:rPr dirty="0" sz="3600" lang="en-US"/>
              <a:t>.</a:t>
            </a:r>
            <a:endParaRPr dirty="0" sz="2400" lang="ru-RU"/>
          </a:p>
        </p:txBody>
      </p:sp>
      <p:grpSp>
        <p:nvGrpSpPr>
          <p:cNvPr id="88" name="Google Shape;4596;p65"/>
          <p:cNvGrpSpPr/>
          <p:nvPr/>
        </p:nvGrpSpPr>
        <p:grpSpPr>
          <a:xfrm rot="-1060452">
            <a:off x="6900976" y="1563204"/>
            <a:ext cx="936435" cy="573971"/>
            <a:chOff x="1598825" y="2939200"/>
            <a:chExt cx="1244225" cy="762625"/>
          </a:xfrm>
        </p:grpSpPr>
        <p:sp>
          <p:nvSpPr>
            <p:cNvPr id="1049227" name="Google Shape;4597;p65"/>
            <p:cNvSpPr/>
            <p:nvPr/>
          </p:nvSpPr>
          <p:spPr>
            <a:xfrm>
              <a:off x="1598825" y="2939200"/>
              <a:ext cx="1244225" cy="762625"/>
            </a:xfrm>
            <a:custGeom>
              <a:avLst/>
              <a:ahLst/>
              <a:rect l="l" t="t" r="r" b="b"/>
              <a:pathLst>
                <a:path w="49769" h="30505" extrusionOk="0">
                  <a:moveTo>
                    <a:pt x="37227" y="4638"/>
                  </a:moveTo>
                  <a:cubicBezTo>
                    <a:pt x="37427" y="4838"/>
                    <a:pt x="37427" y="4838"/>
                    <a:pt x="37127" y="5705"/>
                  </a:cubicBezTo>
                  <a:cubicBezTo>
                    <a:pt x="37261" y="5767"/>
                    <a:pt x="37361" y="5807"/>
                    <a:pt x="37444" y="5807"/>
                  </a:cubicBezTo>
                  <a:cubicBezTo>
                    <a:pt x="37627" y="5807"/>
                    <a:pt x="37731" y="5612"/>
                    <a:pt x="37960" y="5038"/>
                  </a:cubicBezTo>
                  <a:cubicBezTo>
                    <a:pt x="38528" y="5138"/>
                    <a:pt x="39095" y="5271"/>
                    <a:pt x="39628" y="5372"/>
                  </a:cubicBezTo>
                  <a:cubicBezTo>
                    <a:pt x="38861" y="7573"/>
                    <a:pt x="36259" y="10609"/>
                    <a:pt x="31956" y="12743"/>
                  </a:cubicBezTo>
                  <a:cubicBezTo>
                    <a:pt x="31527" y="12335"/>
                    <a:pt x="31361" y="12176"/>
                    <a:pt x="31204" y="12176"/>
                  </a:cubicBezTo>
                  <a:cubicBezTo>
                    <a:pt x="31105" y="12176"/>
                    <a:pt x="31010" y="12240"/>
                    <a:pt x="30855" y="12343"/>
                  </a:cubicBezTo>
                  <a:cubicBezTo>
                    <a:pt x="31056" y="12543"/>
                    <a:pt x="31222" y="12743"/>
                    <a:pt x="31422" y="12944"/>
                  </a:cubicBezTo>
                  <a:cubicBezTo>
                    <a:pt x="31422" y="13010"/>
                    <a:pt x="31389" y="13044"/>
                    <a:pt x="31389" y="13110"/>
                  </a:cubicBezTo>
                  <a:cubicBezTo>
                    <a:pt x="31156" y="13044"/>
                    <a:pt x="30822" y="13077"/>
                    <a:pt x="30689" y="12910"/>
                  </a:cubicBezTo>
                  <a:cubicBezTo>
                    <a:pt x="30436" y="12675"/>
                    <a:pt x="30202" y="12431"/>
                    <a:pt x="29978" y="12431"/>
                  </a:cubicBezTo>
                  <a:cubicBezTo>
                    <a:pt x="29788" y="12431"/>
                    <a:pt x="29604" y="12606"/>
                    <a:pt x="29421" y="13110"/>
                  </a:cubicBezTo>
                  <a:cubicBezTo>
                    <a:pt x="29388" y="13044"/>
                    <a:pt x="29321" y="12944"/>
                    <a:pt x="29288" y="12877"/>
                  </a:cubicBezTo>
                  <a:cubicBezTo>
                    <a:pt x="29421" y="12710"/>
                    <a:pt x="29488" y="12477"/>
                    <a:pt x="29655" y="12410"/>
                  </a:cubicBezTo>
                  <a:cubicBezTo>
                    <a:pt x="31489" y="11643"/>
                    <a:pt x="32924" y="10342"/>
                    <a:pt x="34124" y="8807"/>
                  </a:cubicBezTo>
                  <a:cubicBezTo>
                    <a:pt x="35058" y="7573"/>
                    <a:pt x="35992" y="6339"/>
                    <a:pt x="36960" y="5138"/>
                  </a:cubicBezTo>
                  <a:cubicBezTo>
                    <a:pt x="37060" y="4971"/>
                    <a:pt x="37127" y="4804"/>
                    <a:pt x="37227" y="4638"/>
                  </a:cubicBezTo>
                  <a:close/>
                  <a:moveTo>
                    <a:pt x="21451" y="746"/>
                  </a:moveTo>
                  <a:cubicBezTo>
                    <a:pt x="22534" y="746"/>
                    <a:pt x="23509" y="1075"/>
                    <a:pt x="24484" y="1535"/>
                  </a:cubicBezTo>
                  <a:cubicBezTo>
                    <a:pt x="24651" y="1602"/>
                    <a:pt x="24784" y="1836"/>
                    <a:pt x="24951" y="2002"/>
                  </a:cubicBezTo>
                  <a:cubicBezTo>
                    <a:pt x="24818" y="2103"/>
                    <a:pt x="24718" y="2169"/>
                    <a:pt x="24484" y="2303"/>
                  </a:cubicBezTo>
                  <a:cubicBezTo>
                    <a:pt x="25351" y="2970"/>
                    <a:pt x="26486" y="3303"/>
                    <a:pt x="27053" y="4304"/>
                  </a:cubicBezTo>
                  <a:cubicBezTo>
                    <a:pt x="26706" y="4174"/>
                    <a:pt x="26387" y="3903"/>
                    <a:pt x="26069" y="3903"/>
                  </a:cubicBezTo>
                  <a:cubicBezTo>
                    <a:pt x="25898" y="3903"/>
                    <a:pt x="25727" y="3982"/>
                    <a:pt x="25552" y="4204"/>
                  </a:cubicBezTo>
                  <a:cubicBezTo>
                    <a:pt x="26285" y="4771"/>
                    <a:pt x="27019" y="5305"/>
                    <a:pt x="27686" y="5905"/>
                  </a:cubicBezTo>
                  <a:cubicBezTo>
                    <a:pt x="27920" y="6105"/>
                    <a:pt x="27953" y="6506"/>
                    <a:pt x="28087" y="6839"/>
                  </a:cubicBezTo>
                  <a:cubicBezTo>
                    <a:pt x="28053" y="6873"/>
                    <a:pt x="28020" y="6906"/>
                    <a:pt x="27953" y="6939"/>
                  </a:cubicBezTo>
                  <a:cubicBezTo>
                    <a:pt x="27553" y="6572"/>
                    <a:pt x="27153" y="6205"/>
                    <a:pt x="26752" y="5839"/>
                  </a:cubicBezTo>
                  <a:cubicBezTo>
                    <a:pt x="26621" y="5720"/>
                    <a:pt x="26511" y="5675"/>
                    <a:pt x="26417" y="5675"/>
                  </a:cubicBezTo>
                  <a:cubicBezTo>
                    <a:pt x="26272" y="5675"/>
                    <a:pt x="26166" y="5784"/>
                    <a:pt x="26085" y="5905"/>
                  </a:cubicBezTo>
                  <a:cubicBezTo>
                    <a:pt x="26752" y="6873"/>
                    <a:pt x="28020" y="7206"/>
                    <a:pt x="28220" y="8540"/>
                  </a:cubicBezTo>
                  <a:cubicBezTo>
                    <a:pt x="27686" y="8140"/>
                    <a:pt x="27153" y="7707"/>
                    <a:pt x="26619" y="7306"/>
                  </a:cubicBezTo>
                  <a:cubicBezTo>
                    <a:pt x="26552" y="7240"/>
                    <a:pt x="26386" y="7273"/>
                    <a:pt x="26252" y="7240"/>
                  </a:cubicBezTo>
                  <a:lnTo>
                    <a:pt x="26252" y="7240"/>
                  </a:lnTo>
                  <a:cubicBezTo>
                    <a:pt x="26252" y="7373"/>
                    <a:pt x="26219" y="7540"/>
                    <a:pt x="26285" y="7606"/>
                  </a:cubicBezTo>
                  <a:cubicBezTo>
                    <a:pt x="26686" y="8040"/>
                    <a:pt x="27086" y="8440"/>
                    <a:pt x="27486" y="8874"/>
                  </a:cubicBezTo>
                  <a:cubicBezTo>
                    <a:pt x="27820" y="9241"/>
                    <a:pt x="28387" y="9474"/>
                    <a:pt x="28153" y="10175"/>
                  </a:cubicBezTo>
                  <a:cubicBezTo>
                    <a:pt x="27453" y="9741"/>
                    <a:pt x="27086" y="8874"/>
                    <a:pt x="26252" y="8641"/>
                  </a:cubicBezTo>
                  <a:cubicBezTo>
                    <a:pt x="26185" y="8707"/>
                    <a:pt x="26119" y="8774"/>
                    <a:pt x="26052" y="8841"/>
                  </a:cubicBezTo>
                  <a:cubicBezTo>
                    <a:pt x="26519" y="9341"/>
                    <a:pt x="26919" y="9875"/>
                    <a:pt x="27453" y="10275"/>
                  </a:cubicBezTo>
                  <a:cubicBezTo>
                    <a:pt x="27920" y="10642"/>
                    <a:pt x="27953" y="11009"/>
                    <a:pt x="27753" y="11643"/>
                  </a:cubicBezTo>
                  <a:cubicBezTo>
                    <a:pt x="27253" y="11242"/>
                    <a:pt x="26853" y="10875"/>
                    <a:pt x="26386" y="10542"/>
                  </a:cubicBezTo>
                  <a:cubicBezTo>
                    <a:pt x="26152" y="10375"/>
                    <a:pt x="25885" y="10275"/>
                    <a:pt x="25618" y="10142"/>
                  </a:cubicBezTo>
                  <a:lnTo>
                    <a:pt x="25618" y="10142"/>
                  </a:lnTo>
                  <a:cubicBezTo>
                    <a:pt x="25718" y="10408"/>
                    <a:pt x="25818" y="10742"/>
                    <a:pt x="25985" y="10942"/>
                  </a:cubicBezTo>
                  <a:cubicBezTo>
                    <a:pt x="26352" y="11309"/>
                    <a:pt x="26819" y="11609"/>
                    <a:pt x="27186" y="12010"/>
                  </a:cubicBezTo>
                  <a:cubicBezTo>
                    <a:pt x="27320" y="12110"/>
                    <a:pt x="27353" y="12377"/>
                    <a:pt x="27386" y="12577"/>
                  </a:cubicBezTo>
                  <a:cubicBezTo>
                    <a:pt x="27320" y="12610"/>
                    <a:pt x="27253" y="12643"/>
                    <a:pt x="27186" y="12677"/>
                  </a:cubicBezTo>
                  <a:cubicBezTo>
                    <a:pt x="26619" y="12243"/>
                    <a:pt x="26052" y="11809"/>
                    <a:pt x="25452" y="11409"/>
                  </a:cubicBezTo>
                  <a:cubicBezTo>
                    <a:pt x="25185" y="11209"/>
                    <a:pt x="24851" y="11176"/>
                    <a:pt x="24551" y="11042"/>
                  </a:cubicBezTo>
                  <a:lnTo>
                    <a:pt x="24451" y="11242"/>
                  </a:lnTo>
                  <a:cubicBezTo>
                    <a:pt x="25085" y="11776"/>
                    <a:pt x="25752" y="12310"/>
                    <a:pt x="26386" y="12844"/>
                  </a:cubicBezTo>
                  <a:cubicBezTo>
                    <a:pt x="26352" y="12944"/>
                    <a:pt x="26285" y="13010"/>
                    <a:pt x="26252" y="13077"/>
                  </a:cubicBezTo>
                  <a:cubicBezTo>
                    <a:pt x="25985" y="12910"/>
                    <a:pt x="25752" y="12777"/>
                    <a:pt x="25518" y="12610"/>
                  </a:cubicBezTo>
                  <a:cubicBezTo>
                    <a:pt x="24851" y="12110"/>
                    <a:pt x="24184" y="11576"/>
                    <a:pt x="23483" y="11109"/>
                  </a:cubicBezTo>
                  <a:cubicBezTo>
                    <a:pt x="23426" y="11066"/>
                    <a:pt x="23357" y="11054"/>
                    <a:pt x="23283" y="11054"/>
                  </a:cubicBezTo>
                  <a:cubicBezTo>
                    <a:pt x="23185" y="11054"/>
                    <a:pt x="23078" y="11076"/>
                    <a:pt x="22983" y="11076"/>
                  </a:cubicBezTo>
                  <a:cubicBezTo>
                    <a:pt x="22983" y="11142"/>
                    <a:pt x="22983" y="11209"/>
                    <a:pt x="22983" y="11242"/>
                  </a:cubicBezTo>
                  <a:cubicBezTo>
                    <a:pt x="23584" y="11743"/>
                    <a:pt x="24217" y="12210"/>
                    <a:pt x="24884" y="12710"/>
                  </a:cubicBezTo>
                  <a:cubicBezTo>
                    <a:pt x="24689" y="12775"/>
                    <a:pt x="24512" y="12804"/>
                    <a:pt x="24349" y="12804"/>
                  </a:cubicBezTo>
                  <a:cubicBezTo>
                    <a:pt x="23256" y="12804"/>
                    <a:pt x="22781" y="11530"/>
                    <a:pt x="21649" y="11443"/>
                  </a:cubicBezTo>
                  <a:lnTo>
                    <a:pt x="21649" y="11443"/>
                  </a:lnTo>
                  <a:cubicBezTo>
                    <a:pt x="21849" y="12243"/>
                    <a:pt x="22750" y="12343"/>
                    <a:pt x="23050" y="12944"/>
                  </a:cubicBezTo>
                  <a:cubicBezTo>
                    <a:pt x="22854" y="13026"/>
                    <a:pt x="22683" y="13070"/>
                    <a:pt x="22517" y="13070"/>
                  </a:cubicBezTo>
                  <a:cubicBezTo>
                    <a:pt x="22147" y="13070"/>
                    <a:pt x="21801" y="12850"/>
                    <a:pt x="21249" y="12343"/>
                  </a:cubicBezTo>
                  <a:cubicBezTo>
                    <a:pt x="20782" y="11910"/>
                    <a:pt x="20248" y="11609"/>
                    <a:pt x="19747" y="11242"/>
                  </a:cubicBezTo>
                  <a:cubicBezTo>
                    <a:pt x="19681" y="11342"/>
                    <a:pt x="19614" y="11409"/>
                    <a:pt x="19514" y="11509"/>
                  </a:cubicBezTo>
                  <a:cubicBezTo>
                    <a:pt x="20214" y="12110"/>
                    <a:pt x="20915" y="12677"/>
                    <a:pt x="21615" y="13311"/>
                  </a:cubicBezTo>
                  <a:cubicBezTo>
                    <a:pt x="21400" y="13392"/>
                    <a:pt x="21205" y="13440"/>
                    <a:pt x="21024" y="13440"/>
                  </a:cubicBezTo>
                  <a:cubicBezTo>
                    <a:pt x="20758" y="13440"/>
                    <a:pt x="20520" y="13335"/>
                    <a:pt x="20281" y="13077"/>
                  </a:cubicBezTo>
                  <a:cubicBezTo>
                    <a:pt x="19814" y="12610"/>
                    <a:pt x="19247" y="12243"/>
                    <a:pt x="18713" y="11876"/>
                  </a:cubicBezTo>
                  <a:cubicBezTo>
                    <a:pt x="18547" y="11776"/>
                    <a:pt x="18346" y="11776"/>
                    <a:pt x="18113" y="11709"/>
                  </a:cubicBezTo>
                  <a:lnTo>
                    <a:pt x="18113" y="11709"/>
                  </a:lnTo>
                  <a:cubicBezTo>
                    <a:pt x="18180" y="12643"/>
                    <a:pt x="19180" y="12743"/>
                    <a:pt x="19614" y="13344"/>
                  </a:cubicBezTo>
                  <a:cubicBezTo>
                    <a:pt x="18980" y="12944"/>
                    <a:pt x="18246" y="12810"/>
                    <a:pt x="17746" y="12143"/>
                  </a:cubicBezTo>
                  <a:cubicBezTo>
                    <a:pt x="17312" y="11576"/>
                    <a:pt x="16512" y="11276"/>
                    <a:pt x="16045" y="10742"/>
                  </a:cubicBezTo>
                  <a:cubicBezTo>
                    <a:pt x="15378" y="10008"/>
                    <a:pt x="14477" y="9841"/>
                    <a:pt x="13676" y="9408"/>
                  </a:cubicBezTo>
                  <a:cubicBezTo>
                    <a:pt x="13543" y="9374"/>
                    <a:pt x="13443" y="9308"/>
                    <a:pt x="13310" y="9274"/>
                  </a:cubicBezTo>
                  <a:cubicBezTo>
                    <a:pt x="12309" y="9074"/>
                    <a:pt x="12242" y="9074"/>
                    <a:pt x="12509" y="8073"/>
                  </a:cubicBezTo>
                  <a:cubicBezTo>
                    <a:pt x="12843" y="6939"/>
                    <a:pt x="13176" y="5805"/>
                    <a:pt x="13710" y="4771"/>
                  </a:cubicBezTo>
                  <a:cubicBezTo>
                    <a:pt x="14277" y="3637"/>
                    <a:pt x="15244" y="2836"/>
                    <a:pt x="16378" y="2203"/>
                  </a:cubicBezTo>
                  <a:cubicBezTo>
                    <a:pt x="17713" y="1435"/>
                    <a:pt x="19147" y="1035"/>
                    <a:pt x="20681" y="802"/>
                  </a:cubicBezTo>
                  <a:cubicBezTo>
                    <a:pt x="20945" y="764"/>
                    <a:pt x="21201" y="746"/>
                    <a:pt x="21451" y="746"/>
                  </a:cubicBezTo>
                  <a:close/>
                  <a:moveTo>
                    <a:pt x="17309" y="14109"/>
                  </a:moveTo>
                  <a:cubicBezTo>
                    <a:pt x="17917" y="14109"/>
                    <a:pt x="18451" y="14571"/>
                    <a:pt x="18580" y="15312"/>
                  </a:cubicBezTo>
                  <a:cubicBezTo>
                    <a:pt x="18146" y="14945"/>
                    <a:pt x="17746" y="14545"/>
                    <a:pt x="17246" y="14111"/>
                  </a:cubicBezTo>
                  <a:cubicBezTo>
                    <a:pt x="17267" y="14110"/>
                    <a:pt x="17288" y="14109"/>
                    <a:pt x="17309" y="14109"/>
                  </a:cubicBezTo>
                  <a:close/>
                  <a:moveTo>
                    <a:pt x="45232" y="18981"/>
                  </a:moveTo>
                  <a:lnTo>
                    <a:pt x="46266" y="19682"/>
                  </a:lnTo>
                  <a:cubicBezTo>
                    <a:pt x="46200" y="19782"/>
                    <a:pt x="46166" y="19849"/>
                    <a:pt x="46100" y="19949"/>
                  </a:cubicBezTo>
                  <a:cubicBezTo>
                    <a:pt x="45766" y="19682"/>
                    <a:pt x="45432" y="19448"/>
                    <a:pt x="45099" y="19215"/>
                  </a:cubicBezTo>
                  <a:cubicBezTo>
                    <a:pt x="45132" y="19148"/>
                    <a:pt x="45199" y="19048"/>
                    <a:pt x="45232" y="18981"/>
                  </a:cubicBezTo>
                  <a:close/>
                  <a:moveTo>
                    <a:pt x="38324" y="12225"/>
                  </a:moveTo>
                  <a:cubicBezTo>
                    <a:pt x="39384" y="12225"/>
                    <a:pt x="40429" y="12388"/>
                    <a:pt x="41430" y="12743"/>
                  </a:cubicBezTo>
                  <a:cubicBezTo>
                    <a:pt x="42597" y="13144"/>
                    <a:pt x="43931" y="13311"/>
                    <a:pt x="44865" y="14345"/>
                  </a:cubicBezTo>
                  <a:cubicBezTo>
                    <a:pt x="45132" y="14611"/>
                    <a:pt x="45599" y="14645"/>
                    <a:pt x="45833" y="14912"/>
                  </a:cubicBezTo>
                  <a:cubicBezTo>
                    <a:pt x="46100" y="15179"/>
                    <a:pt x="46133" y="15612"/>
                    <a:pt x="46400" y="15879"/>
                  </a:cubicBezTo>
                  <a:cubicBezTo>
                    <a:pt x="46833" y="16379"/>
                    <a:pt x="47334" y="16746"/>
                    <a:pt x="47801" y="17180"/>
                  </a:cubicBezTo>
                  <a:cubicBezTo>
                    <a:pt x="48134" y="17447"/>
                    <a:pt x="48468" y="17714"/>
                    <a:pt x="48768" y="17981"/>
                  </a:cubicBezTo>
                  <a:cubicBezTo>
                    <a:pt x="48735" y="18047"/>
                    <a:pt x="48701" y="18114"/>
                    <a:pt x="48668" y="18147"/>
                  </a:cubicBezTo>
                  <a:cubicBezTo>
                    <a:pt x="48034" y="17747"/>
                    <a:pt x="47401" y="17347"/>
                    <a:pt x="46700" y="16880"/>
                  </a:cubicBezTo>
                  <a:lnTo>
                    <a:pt x="46700" y="16880"/>
                  </a:lnTo>
                  <a:cubicBezTo>
                    <a:pt x="46833" y="17814"/>
                    <a:pt x="47434" y="18114"/>
                    <a:pt x="48001" y="18514"/>
                  </a:cubicBezTo>
                  <a:cubicBezTo>
                    <a:pt x="48101" y="18581"/>
                    <a:pt x="48134" y="18781"/>
                    <a:pt x="48234" y="18915"/>
                  </a:cubicBezTo>
                  <a:cubicBezTo>
                    <a:pt x="48120" y="18915"/>
                    <a:pt x="48006" y="18936"/>
                    <a:pt x="47904" y="18936"/>
                  </a:cubicBezTo>
                  <a:cubicBezTo>
                    <a:pt x="47827" y="18936"/>
                    <a:pt x="47758" y="18924"/>
                    <a:pt x="47701" y="18881"/>
                  </a:cubicBezTo>
                  <a:cubicBezTo>
                    <a:pt x="47300" y="18581"/>
                    <a:pt x="46934" y="18247"/>
                    <a:pt x="46500" y="17947"/>
                  </a:cubicBezTo>
                  <a:cubicBezTo>
                    <a:pt x="46400" y="17847"/>
                    <a:pt x="46166" y="17880"/>
                    <a:pt x="46000" y="17847"/>
                  </a:cubicBezTo>
                  <a:lnTo>
                    <a:pt x="46000" y="17847"/>
                  </a:lnTo>
                  <a:cubicBezTo>
                    <a:pt x="46033" y="18014"/>
                    <a:pt x="46000" y="18214"/>
                    <a:pt x="46100" y="18314"/>
                  </a:cubicBezTo>
                  <a:cubicBezTo>
                    <a:pt x="46433" y="18681"/>
                    <a:pt x="46833" y="19048"/>
                    <a:pt x="47234" y="19382"/>
                  </a:cubicBezTo>
                  <a:cubicBezTo>
                    <a:pt x="47200" y="19448"/>
                    <a:pt x="47167" y="19482"/>
                    <a:pt x="47167" y="19548"/>
                  </a:cubicBezTo>
                  <a:cubicBezTo>
                    <a:pt x="47034" y="19515"/>
                    <a:pt x="46900" y="19482"/>
                    <a:pt x="46800" y="19415"/>
                  </a:cubicBezTo>
                  <a:cubicBezTo>
                    <a:pt x="46500" y="19148"/>
                    <a:pt x="46233" y="18814"/>
                    <a:pt x="45933" y="18581"/>
                  </a:cubicBezTo>
                  <a:cubicBezTo>
                    <a:pt x="45684" y="18387"/>
                    <a:pt x="45521" y="18280"/>
                    <a:pt x="45401" y="18280"/>
                  </a:cubicBezTo>
                  <a:cubicBezTo>
                    <a:pt x="45232" y="18280"/>
                    <a:pt x="45149" y="18493"/>
                    <a:pt x="45032" y="18981"/>
                  </a:cubicBezTo>
                  <a:cubicBezTo>
                    <a:pt x="44865" y="18848"/>
                    <a:pt x="44699" y="18714"/>
                    <a:pt x="44532" y="18614"/>
                  </a:cubicBezTo>
                  <a:cubicBezTo>
                    <a:pt x="44365" y="18514"/>
                    <a:pt x="44198" y="18448"/>
                    <a:pt x="43965" y="18381"/>
                  </a:cubicBezTo>
                  <a:lnTo>
                    <a:pt x="43965" y="18381"/>
                  </a:lnTo>
                  <a:cubicBezTo>
                    <a:pt x="43898" y="19315"/>
                    <a:pt x="44732" y="19448"/>
                    <a:pt x="45166" y="19915"/>
                  </a:cubicBezTo>
                  <a:cubicBezTo>
                    <a:pt x="45036" y="19944"/>
                    <a:pt x="44916" y="19957"/>
                    <a:pt x="44807" y="19957"/>
                  </a:cubicBezTo>
                  <a:cubicBezTo>
                    <a:pt x="43760" y="19957"/>
                    <a:pt x="43552" y="18764"/>
                    <a:pt x="42797" y="18281"/>
                  </a:cubicBezTo>
                  <a:cubicBezTo>
                    <a:pt x="42697" y="18448"/>
                    <a:pt x="42630" y="18648"/>
                    <a:pt x="42530" y="18814"/>
                  </a:cubicBezTo>
                  <a:cubicBezTo>
                    <a:pt x="42163" y="18481"/>
                    <a:pt x="41763" y="18147"/>
                    <a:pt x="41396" y="17814"/>
                  </a:cubicBezTo>
                  <a:cubicBezTo>
                    <a:pt x="41330" y="17880"/>
                    <a:pt x="41263" y="17947"/>
                    <a:pt x="41196" y="18014"/>
                  </a:cubicBezTo>
                  <a:cubicBezTo>
                    <a:pt x="41563" y="18548"/>
                    <a:pt x="41930" y="19115"/>
                    <a:pt x="42297" y="19648"/>
                  </a:cubicBezTo>
                  <a:cubicBezTo>
                    <a:pt x="42197" y="19715"/>
                    <a:pt x="42097" y="19782"/>
                    <a:pt x="42030" y="19815"/>
                  </a:cubicBezTo>
                  <a:cubicBezTo>
                    <a:pt x="41563" y="19281"/>
                    <a:pt x="41096" y="18714"/>
                    <a:pt x="40662" y="18147"/>
                  </a:cubicBezTo>
                  <a:cubicBezTo>
                    <a:pt x="40462" y="17947"/>
                    <a:pt x="40329" y="17647"/>
                    <a:pt x="40095" y="17547"/>
                  </a:cubicBezTo>
                  <a:cubicBezTo>
                    <a:pt x="40058" y="17524"/>
                    <a:pt x="40013" y="17515"/>
                    <a:pt x="39964" y="17515"/>
                  </a:cubicBezTo>
                  <a:cubicBezTo>
                    <a:pt x="39796" y="17515"/>
                    <a:pt x="39576" y="17621"/>
                    <a:pt x="39395" y="17647"/>
                  </a:cubicBezTo>
                  <a:cubicBezTo>
                    <a:pt x="39495" y="17814"/>
                    <a:pt x="39562" y="17947"/>
                    <a:pt x="39662" y="18081"/>
                  </a:cubicBezTo>
                  <a:cubicBezTo>
                    <a:pt x="40029" y="18448"/>
                    <a:pt x="40396" y="18814"/>
                    <a:pt x="40863" y="19315"/>
                  </a:cubicBezTo>
                  <a:cubicBezTo>
                    <a:pt x="39995" y="19281"/>
                    <a:pt x="39728" y="18681"/>
                    <a:pt x="39328" y="18281"/>
                  </a:cubicBezTo>
                  <a:cubicBezTo>
                    <a:pt x="38894" y="17847"/>
                    <a:pt x="38528" y="17380"/>
                    <a:pt x="37994" y="16746"/>
                  </a:cubicBezTo>
                  <a:cubicBezTo>
                    <a:pt x="37894" y="17013"/>
                    <a:pt x="37827" y="17147"/>
                    <a:pt x="37794" y="17213"/>
                  </a:cubicBezTo>
                  <a:cubicBezTo>
                    <a:pt x="37427" y="16846"/>
                    <a:pt x="36960" y="16413"/>
                    <a:pt x="36493" y="15946"/>
                  </a:cubicBezTo>
                  <a:lnTo>
                    <a:pt x="36493" y="15946"/>
                  </a:lnTo>
                  <a:cubicBezTo>
                    <a:pt x="35892" y="16546"/>
                    <a:pt x="36860" y="16780"/>
                    <a:pt x="36793" y="17347"/>
                  </a:cubicBezTo>
                  <a:cubicBezTo>
                    <a:pt x="36193" y="16680"/>
                    <a:pt x="35659" y="16113"/>
                    <a:pt x="35125" y="15479"/>
                  </a:cubicBezTo>
                  <a:cubicBezTo>
                    <a:pt x="34625" y="14878"/>
                    <a:pt x="34191" y="14245"/>
                    <a:pt x="33591" y="13444"/>
                  </a:cubicBezTo>
                  <a:lnTo>
                    <a:pt x="33591" y="13444"/>
                  </a:lnTo>
                  <a:cubicBezTo>
                    <a:pt x="34325" y="13611"/>
                    <a:pt x="34925" y="13711"/>
                    <a:pt x="35492" y="13844"/>
                  </a:cubicBezTo>
                  <a:cubicBezTo>
                    <a:pt x="36693" y="14144"/>
                    <a:pt x="37894" y="14378"/>
                    <a:pt x="38995" y="14812"/>
                  </a:cubicBezTo>
                  <a:cubicBezTo>
                    <a:pt x="40095" y="15245"/>
                    <a:pt x="41063" y="15879"/>
                    <a:pt x="42097" y="16413"/>
                  </a:cubicBezTo>
                  <a:cubicBezTo>
                    <a:pt x="42997" y="16913"/>
                    <a:pt x="43898" y="17413"/>
                    <a:pt x="44799" y="17880"/>
                  </a:cubicBezTo>
                  <a:cubicBezTo>
                    <a:pt x="44857" y="17915"/>
                    <a:pt x="44923" y="17930"/>
                    <a:pt x="44995" y="17930"/>
                  </a:cubicBezTo>
                  <a:cubicBezTo>
                    <a:pt x="45128" y="17930"/>
                    <a:pt x="45280" y="17879"/>
                    <a:pt x="45432" y="17814"/>
                  </a:cubicBezTo>
                  <a:cubicBezTo>
                    <a:pt x="43898" y="16379"/>
                    <a:pt x="42030" y="15445"/>
                    <a:pt x="40162" y="14678"/>
                  </a:cubicBezTo>
                  <a:cubicBezTo>
                    <a:pt x="38261" y="13911"/>
                    <a:pt x="36293" y="13411"/>
                    <a:pt x="34158" y="12743"/>
                  </a:cubicBezTo>
                  <a:cubicBezTo>
                    <a:pt x="35092" y="12577"/>
                    <a:pt x="35892" y="12443"/>
                    <a:pt x="36726" y="12343"/>
                  </a:cubicBezTo>
                  <a:cubicBezTo>
                    <a:pt x="37260" y="12265"/>
                    <a:pt x="37794" y="12225"/>
                    <a:pt x="38324" y="12225"/>
                  </a:cubicBezTo>
                  <a:close/>
                  <a:moveTo>
                    <a:pt x="30055" y="22017"/>
                  </a:moveTo>
                  <a:cubicBezTo>
                    <a:pt x="30755" y="22550"/>
                    <a:pt x="31456" y="23051"/>
                    <a:pt x="32190" y="23585"/>
                  </a:cubicBezTo>
                  <a:cubicBezTo>
                    <a:pt x="32156" y="23751"/>
                    <a:pt x="32090" y="23918"/>
                    <a:pt x="32056" y="24085"/>
                  </a:cubicBezTo>
                  <a:cubicBezTo>
                    <a:pt x="32023" y="24085"/>
                    <a:pt x="31923" y="24085"/>
                    <a:pt x="31889" y="24052"/>
                  </a:cubicBezTo>
                  <a:cubicBezTo>
                    <a:pt x="31356" y="23651"/>
                    <a:pt x="30789" y="23284"/>
                    <a:pt x="30288" y="22851"/>
                  </a:cubicBezTo>
                  <a:cubicBezTo>
                    <a:pt x="30088" y="22651"/>
                    <a:pt x="30021" y="22350"/>
                    <a:pt x="30055" y="22017"/>
                  </a:cubicBezTo>
                  <a:close/>
                  <a:moveTo>
                    <a:pt x="29688" y="23284"/>
                  </a:moveTo>
                  <a:cubicBezTo>
                    <a:pt x="30522" y="23918"/>
                    <a:pt x="31156" y="24385"/>
                    <a:pt x="31789" y="24885"/>
                  </a:cubicBezTo>
                  <a:cubicBezTo>
                    <a:pt x="31711" y="25100"/>
                    <a:pt x="31611" y="25200"/>
                    <a:pt x="31474" y="25200"/>
                  </a:cubicBezTo>
                  <a:cubicBezTo>
                    <a:pt x="31377" y="25200"/>
                    <a:pt x="31261" y="25149"/>
                    <a:pt x="31122" y="25052"/>
                  </a:cubicBezTo>
                  <a:cubicBezTo>
                    <a:pt x="30655" y="24719"/>
                    <a:pt x="30122" y="24452"/>
                    <a:pt x="29688" y="24085"/>
                  </a:cubicBezTo>
                  <a:cubicBezTo>
                    <a:pt x="29554" y="23985"/>
                    <a:pt x="29655" y="23618"/>
                    <a:pt x="29688" y="23284"/>
                  </a:cubicBezTo>
                  <a:close/>
                  <a:moveTo>
                    <a:pt x="17579" y="26353"/>
                  </a:moveTo>
                  <a:cubicBezTo>
                    <a:pt x="18346" y="27087"/>
                    <a:pt x="19114" y="27788"/>
                    <a:pt x="19981" y="28622"/>
                  </a:cubicBezTo>
                  <a:cubicBezTo>
                    <a:pt x="18813" y="28221"/>
                    <a:pt x="17513" y="26954"/>
                    <a:pt x="17579" y="26353"/>
                  </a:cubicBezTo>
                  <a:close/>
                  <a:moveTo>
                    <a:pt x="10311" y="9326"/>
                  </a:moveTo>
                  <a:cubicBezTo>
                    <a:pt x="11026" y="9326"/>
                    <a:pt x="11751" y="9446"/>
                    <a:pt x="12476" y="9708"/>
                  </a:cubicBezTo>
                  <a:cubicBezTo>
                    <a:pt x="13643" y="10142"/>
                    <a:pt x="14744" y="10509"/>
                    <a:pt x="15745" y="11242"/>
                  </a:cubicBezTo>
                  <a:cubicBezTo>
                    <a:pt x="16112" y="11509"/>
                    <a:pt x="16478" y="11776"/>
                    <a:pt x="16879" y="12076"/>
                  </a:cubicBezTo>
                  <a:cubicBezTo>
                    <a:pt x="16679" y="12176"/>
                    <a:pt x="16512" y="12243"/>
                    <a:pt x="16345" y="12310"/>
                  </a:cubicBezTo>
                  <a:cubicBezTo>
                    <a:pt x="16745" y="12677"/>
                    <a:pt x="17112" y="12977"/>
                    <a:pt x="17546" y="13377"/>
                  </a:cubicBezTo>
                  <a:lnTo>
                    <a:pt x="16945" y="13377"/>
                  </a:lnTo>
                  <a:cubicBezTo>
                    <a:pt x="17079" y="13544"/>
                    <a:pt x="17179" y="13677"/>
                    <a:pt x="17279" y="13811"/>
                  </a:cubicBezTo>
                  <a:lnTo>
                    <a:pt x="17212" y="13944"/>
                  </a:lnTo>
                  <a:cubicBezTo>
                    <a:pt x="17046" y="13878"/>
                    <a:pt x="16879" y="13811"/>
                    <a:pt x="16645" y="13711"/>
                  </a:cubicBezTo>
                  <a:lnTo>
                    <a:pt x="16645" y="13711"/>
                  </a:lnTo>
                  <a:cubicBezTo>
                    <a:pt x="16645" y="13878"/>
                    <a:pt x="16612" y="14044"/>
                    <a:pt x="16679" y="14111"/>
                  </a:cubicBezTo>
                  <a:cubicBezTo>
                    <a:pt x="17012" y="14445"/>
                    <a:pt x="17379" y="14745"/>
                    <a:pt x="17746" y="15045"/>
                  </a:cubicBezTo>
                  <a:cubicBezTo>
                    <a:pt x="18313" y="15579"/>
                    <a:pt x="18880" y="16079"/>
                    <a:pt x="19414" y="16646"/>
                  </a:cubicBezTo>
                  <a:cubicBezTo>
                    <a:pt x="19581" y="16813"/>
                    <a:pt x="19614" y="17113"/>
                    <a:pt x="19614" y="17447"/>
                  </a:cubicBezTo>
                  <a:cubicBezTo>
                    <a:pt x="18713" y="16646"/>
                    <a:pt x="17813" y="15846"/>
                    <a:pt x="16912" y="15012"/>
                  </a:cubicBezTo>
                  <a:lnTo>
                    <a:pt x="16779" y="15179"/>
                  </a:lnTo>
                  <a:cubicBezTo>
                    <a:pt x="17613" y="16446"/>
                    <a:pt x="19147" y="17147"/>
                    <a:pt x="19848" y="18514"/>
                  </a:cubicBezTo>
                  <a:cubicBezTo>
                    <a:pt x="19781" y="18581"/>
                    <a:pt x="19714" y="18648"/>
                    <a:pt x="19647" y="18714"/>
                  </a:cubicBezTo>
                  <a:cubicBezTo>
                    <a:pt x="19447" y="18548"/>
                    <a:pt x="19214" y="18381"/>
                    <a:pt x="19014" y="18181"/>
                  </a:cubicBezTo>
                  <a:cubicBezTo>
                    <a:pt x="18880" y="18014"/>
                    <a:pt x="18780" y="17814"/>
                    <a:pt x="18613" y="17680"/>
                  </a:cubicBezTo>
                  <a:cubicBezTo>
                    <a:pt x="18547" y="17614"/>
                    <a:pt x="18380" y="17647"/>
                    <a:pt x="18246" y="17614"/>
                  </a:cubicBezTo>
                  <a:lnTo>
                    <a:pt x="18246" y="17614"/>
                  </a:lnTo>
                  <a:cubicBezTo>
                    <a:pt x="18246" y="17747"/>
                    <a:pt x="18213" y="17947"/>
                    <a:pt x="18280" y="18014"/>
                  </a:cubicBezTo>
                  <a:cubicBezTo>
                    <a:pt x="18647" y="18381"/>
                    <a:pt x="19080" y="18714"/>
                    <a:pt x="19414" y="19115"/>
                  </a:cubicBezTo>
                  <a:cubicBezTo>
                    <a:pt x="19647" y="19382"/>
                    <a:pt x="19781" y="19715"/>
                    <a:pt x="19848" y="20082"/>
                  </a:cubicBezTo>
                  <a:cubicBezTo>
                    <a:pt x="19581" y="19949"/>
                    <a:pt x="19347" y="19815"/>
                    <a:pt x="19114" y="19682"/>
                  </a:cubicBezTo>
                  <a:cubicBezTo>
                    <a:pt x="19047" y="19748"/>
                    <a:pt x="19014" y="19815"/>
                    <a:pt x="18980" y="19849"/>
                  </a:cubicBezTo>
                  <a:cubicBezTo>
                    <a:pt x="19214" y="20282"/>
                    <a:pt x="19981" y="20449"/>
                    <a:pt x="19614" y="21216"/>
                  </a:cubicBezTo>
                  <a:cubicBezTo>
                    <a:pt x="18513" y="20249"/>
                    <a:pt x="17446" y="19315"/>
                    <a:pt x="16378" y="18381"/>
                  </a:cubicBezTo>
                  <a:cubicBezTo>
                    <a:pt x="16312" y="18414"/>
                    <a:pt x="16245" y="18481"/>
                    <a:pt x="16178" y="18548"/>
                  </a:cubicBezTo>
                  <a:lnTo>
                    <a:pt x="16979" y="19415"/>
                  </a:lnTo>
                  <a:cubicBezTo>
                    <a:pt x="17679" y="20149"/>
                    <a:pt x="18380" y="20883"/>
                    <a:pt x="19047" y="21616"/>
                  </a:cubicBezTo>
                  <a:cubicBezTo>
                    <a:pt x="19180" y="21783"/>
                    <a:pt x="19180" y="22083"/>
                    <a:pt x="19247" y="22284"/>
                  </a:cubicBezTo>
                  <a:cubicBezTo>
                    <a:pt x="19014" y="22217"/>
                    <a:pt x="18680" y="22184"/>
                    <a:pt x="18513" y="22050"/>
                  </a:cubicBezTo>
                  <a:cubicBezTo>
                    <a:pt x="17779" y="21350"/>
                    <a:pt x="17079" y="20582"/>
                    <a:pt x="16345" y="19882"/>
                  </a:cubicBezTo>
                  <a:cubicBezTo>
                    <a:pt x="16312" y="19815"/>
                    <a:pt x="16212" y="19782"/>
                    <a:pt x="16078" y="19682"/>
                  </a:cubicBezTo>
                  <a:lnTo>
                    <a:pt x="16078" y="19682"/>
                  </a:lnTo>
                  <a:cubicBezTo>
                    <a:pt x="16412" y="21183"/>
                    <a:pt x="17879" y="21750"/>
                    <a:pt x="18480" y="22951"/>
                  </a:cubicBezTo>
                  <a:cubicBezTo>
                    <a:pt x="18413" y="23017"/>
                    <a:pt x="18380" y="23051"/>
                    <a:pt x="18313" y="23084"/>
                  </a:cubicBezTo>
                  <a:lnTo>
                    <a:pt x="15811" y="20582"/>
                  </a:lnTo>
                  <a:cubicBezTo>
                    <a:pt x="15745" y="20616"/>
                    <a:pt x="15678" y="20649"/>
                    <a:pt x="15645" y="20716"/>
                  </a:cubicBezTo>
                  <a:cubicBezTo>
                    <a:pt x="16278" y="22117"/>
                    <a:pt x="17746" y="22984"/>
                    <a:pt x="18447" y="24318"/>
                  </a:cubicBezTo>
                  <a:cubicBezTo>
                    <a:pt x="18380" y="24385"/>
                    <a:pt x="18313" y="24452"/>
                    <a:pt x="18246" y="24519"/>
                  </a:cubicBezTo>
                  <a:cubicBezTo>
                    <a:pt x="17312" y="23551"/>
                    <a:pt x="16378" y="22550"/>
                    <a:pt x="15478" y="21583"/>
                  </a:cubicBezTo>
                  <a:cubicBezTo>
                    <a:pt x="15378" y="21650"/>
                    <a:pt x="15311" y="21717"/>
                    <a:pt x="15244" y="21750"/>
                  </a:cubicBezTo>
                  <a:cubicBezTo>
                    <a:pt x="15344" y="21950"/>
                    <a:pt x="15411" y="22184"/>
                    <a:pt x="15578" y="22350"/>
                  </a:cubicBezTo>
                  <a:cubicBezTo>
                    <a:pt x="16245" y="23084"/>
                    <a:pt x="16912" y="23818"/>
                    <a:pt x="17579" y="24552"/>
                  </a:cubicBezTo>
                  <a:cubicBezTo>
                    <a:pt x="17946" y="24986"/>
                    <a:pt x="17946" y="25019"/>
                    <a:pt x="17513" y="25386"/>
                  </a:cubicBezTo>
                  <a:cubicBezTo>
                    <a:pt x="16579" y="24418"/>
                    <a:pt x="15645" y="23418"/>
                    <a:pt x="14677" y="22350"/>
                  </a:cubicBezTo>
                  <a:cubicBezTo>
                    <a:pt x="14510" y="22550"/>
                    <a:pt x="14410" y="22717"/>
                    <a:pt x="14310" y="22851"/>
                  </a:cubicBezTo>
                  <a:cubicBezTo>
                    <a:pt x="15278" y="23885"/>
                    <a:pt x="16212" y="24885"/>
                    <a:pt x="17212" y="25953"/>
                  </a:cubicBezTo>
                  <a:cubicBezTo>
                    <a:pt x="16979" y="26053"/>
                    <a:pt x="16812" y="26153"/>
                    <a:pt x="16579" y="26253"/>
                  </a:cubicBezTo>
                  <a:cubicBezTo>
                    <a:pt x="15645" y="25286"/>
                    <a:pt x="14844" y="24152"/>
                    <a:pt x="13710" y="23418"/>
                  </a:cubicBezTo>
                  <a:cubicBezTo>
                    <a:pt x="13643" y="23484"/>
                    <a:pt x="13576" y="23551"/>
                    <a:pt x="13510" y="23651"/>
                  </a:cubicBezTo>
                  <a:cubicBezTo>
                    <a:pt x="14410" y="24619"/>
                    <a:pt x="15311" y="25586"/>
                    <a:pt x="16212" y="26553"/>
                  </a:cubicBezTo>
                  <a:cubicBezTo>
                    <a:pt x="16093" y="26672"/>
                    <a:pt x="16001" y="26723"/>
                    <a:pt x="15916" y="26723"/>
                  </a:cubicBezTo>
                  <a:cubicBezTo>
                    <a:pt x="15786" y="26723"/>
                    <a:pt x="15673" y="26602"/>
                    <a:pt x="15511" y="26420"/>
                  </a:cubicBezTo>
                  <a:cubicBezTo>
                    <a:pt x="14744" y="25586"/>
                    <a:pt x="13877" y="24819"/>
                    <a:pt x="13043" y="24052"/>
                  </a:cubicBezTo>
                  <a:cubicBezTo>
                    <a:pt x="13036" y="24039"/>
                    <a:pt x="13025" y="24033"/>
                    <a:pt x="13009" y="24033"/>
                  </a:cubicBezTo>
                  <a:cubicBezTo>
                    <a:pt x="12942" y="24033"/>
                    <a:pt x="12792" y="24131"/>
                    <a:pt x="12576" y="24185"/>
                  </a:cubicBezTo>
                  <a:cubicBezTo>
                    <a:pt x="13143" y="24785"/>
                    <a:pt x="13643" y="25286"/>
                    <a:pt x="14143" y="25819"/>
                  </a:cubicBezTo>
                  <a:cubicBezTo>
                    <a:pt x="14444" y="26153"/>
                    <a:pt x="14711" y="26487"/>
                    <a:pt x="14977" y="26854"/>
                  </a:cubicBezTo>
                  <a:cubicBezTo>
                    <a:pt x="15044" y="26954"/>
                    <a:pt x="14977" y="27120"/>
                    <a:pt x="14977" y="27254"/>
                  </a:cubicBezTo>
                  <a:cubicBezTo>
                    <a:pt x="14844" y="27220"/>
                    <a:pt x="14644" y="27254"/>
                    <a:pt x="14544" y="27187"/>
                  </a:cubicBezTo>
                  <a:cubicBezTo>
                    <a:pt x="13977" y="26620"/>
                    <a:pt x="13443" y="26020"/>
                    <a:pt x="12876" y="25453"/>
                  </a:cubicBezTo>
                  <a:cubicBezTo>
                    <a:pt x="12576" y="25152"/>
                    <a:pt x="12209" y="24852"/>
                    <a:pt x="11875" y="24552"/>
                  </a:cubicBezTo>
                  <a:cubicBezTo>
                    <a:pt x="11808" y="24619"/>
                    <a:pt x="11742" y="24685"/>
                    <a:pt x="11642" y="24752"/>
                  </a:cubicBezTo>
                  <a:cubicBezTo>
                    <a:pt x="12476" y="25653"/>
                    <a:pt x="13276" y="26553"/>
                    <a:pt x="14077" y="27487"/>
                  </a:cubicBezTo>
                  <a:cubicBezTo>
                    <a:pt x="13890" y="27709"/>
                    <a:pt x="13755" y="27817"/>
                    <a:pt x="13618" y="27817"/>
                  </a:cubicBezTo>
                  <a:cubicBezTo>
                    <a:pt x="13488" y="27817"/>
                    <a:pt x="13356" y="27717"/>
                    <a:pt x="13176" y="27521"/>
                  </a:cubicBezTo>
                  <a:cubicBezTo>
                    <a:pt x="12409" y="26820"/>
                    <a:pt x="11642" y="26086"/>
                    <a:pt x="10908" y="25352"/>
                  </a:cubicBezTo>
                  <a:cubicBezTo>
                    <a:pt x="10841" y="25286"/>
                    <a:pt x="10841" y="25086"/>
                    <a:pt x="10741" y="24986"/>
                  </a:cubicBezTo>
                  <a:lnTo>
                    <a:pt x="10741" y="24986"/>
                  </a:lnTo>
                  <a:cubicBezTo>
                    <a:pt x="10407" y="25352"/>
                    <a:pt x="10741" y="25586"/>
                    <a:pt x="10975" y="25853"/>
                  </a:cubicBezTo>
                  <a:cubicBezTo>
                    <a:pt x="11608" y="26553"/>
                    <a:pt x="12242" y="27254"/>
                    <a:pt x="12876" y="27988"/>
                  </a:cubicBezTo>
                  <a:cubicBezTo>
                    <a:pt x="12909" y="27988"/>
                    <a:pt x="12909" y="28054"/>
                    <a:pt x="12909" y="28121"/>
                  </a:cubicBezTo>
                  <a:cubicBezTo>
                    <a:pt x="12759" y="28259"/>
                    <a:pt x="12634" y="28314"/>
                    <a:pt x="12521" y="28314"/>
                  </a:cubicBezTo>
                  <a:cubicBezTo>
                    <a:pt x="12306" y="28314"/>
                    <a:pt x="12138" y="28118"/>
                    <a:pt x="11942" y="27921"/>
                  </a:cubicBezTo>
                  <a:cubicBezTo>
                    <a:pt x="11175" y="27120"/>
                    <a:pt x="10407" y="26353"/>
                    <a:pt x="9640" y="25586"/>
                  </a:cubicBezTo>
                  <a:cubicBezTo>
                    <a:pt x="9617" y="25562"/>
                    <a:pt x="9585" y="25551"/>
                    <a:pt x="9547" y="25551"/>
                  </a:cubicBezTo>
                  <a:cubicBezTo>
                    <a:pt x="9479" y="25551"/>
                    <a:pt x="9393" y="25588"/>
                    <a:pt x="9307" y="25653"/>
                  </a:cubicBezTo>
                  <a:cubicBezTo>
                    <a:pt x="10107" y="26587"/>
                    <a:pt x="10908" y="27521"/>
                    <a:pt x="11775" y="28488"/>
                  </a:cubicBezTo>
                  <a:cubicBezTo>
                    <a:pt x="11649" y="28530"/>
                    <a:pt x="11537" y="28548"/>
                    <a:pt x="11435" y="28548"/>
                  </a:cubicBezTo>
                  <a:cubicBezTo>
                    <a:pt x="11050" y="28548"/>
                    <a:pt x="10819" y="28285"/>
                    <a:pt x="10608" y="28021"/>
                  </a:cubicBezTo>
                  <a:cubicBezTo>
                    <a:pt x="9874" y="27254"/>
                    <a:pt x="9173" y="26453"/>
                    <a:pt x="8373" y="25719"/>
                  </a:cubicBezTo>
                  <a:lnTo>
                    <a:pt x="8373" y="25719"/>
                  </a:lnTo>
                  <a:cubicBezTo>
                    <a:pt x="8473" y="27054"/>
                    <a:pt x="9974" y="27487"/>
                    <a:pt x="10374" y="28655"/>
                  </a:cubicBezTo>
                  <a:cubicBezTo>
                    <a:pt x="10267" y="28685"/>
                    <a:pt x="10172" y="28698"/>
                    <a:pt x="10087" y="28698"/>
                  </a:cubicBezTo>
                  <a:cubicBezTo>
                    <a:pt x="9509" y="28698"/>
                    <a:pt x="9389" y="28078"/>
                    <a:pt x="9040" y="27788"/>
                  </a:cubicBezTo>
                  <a:cubicBezTo>
                    <a:pt x="8606" y="27454"/>
                    <a:pt x="8306" y="26954"/>
                    <a:pt x="7939" y="26587"/>
                  </a:cubicBezTo>
                  <a:cubicBezTo>
                    <a:pt x="7706" y="26387"/>
                    <a:pt x="7439" y="26286"/>
                    <a:pt x="7172" y="26120"/>
                  </a:cubicBezTo>
                  <a:cubicBezTo>
                    <a:pt x="7138" y="26186"/>
                    <a:pt x="7105" y="26253"/>
                    <a:pt x="7038" y="26320"/>
                  </a:cubicBezTo>
                  <a:lnTo>
                    <a:pt x="8973" y="28521"/>
                  </a:lnTo>
                  <a:cubicBezTo>
                    <a:pt x="8906" y="28588"/>
                    <a:pt x="8873" y="28655"/>
                    <a:pt x="8806" y="28755"/>
                  </a:cubicBezTo>
                  <a:cubicBezTo>
                    <a:pt x="8539" y="28555"/>
                    <a:pt x="8206" y="28455"/>
                    <a:pt x="8006" y="28221"/>
                  </a:cubicBezTo>
                  <a:cubicBezTo>
                    <a:pt x="7472" y="27654"/>
                    <a:pt x="7005" y="27020"/>
                    <a:pt x="6505" y="26420"/>
                  </a:cubicBezTo>
                  <a:cubicBezTo>
                    <a:pt x="6405" y="26320"/>
                    <a:pt x="6204" y="26320"/>
                    <a:pt x="6038" y="26253"/>
                  </a:cubicBezTo>
                  <a:lnTo>
                    <a:pt x="5971" y="26420"/>
                  </a:lnTo>
                  <a:cubicBezTo>
                    <a:pt x="6371" y="26987"/>
                    <a:pt x="6805" y="27554"/>
                    <a:pt x="7205" y="28121"/>
                  </a:cubicBezTo>
                  <a:cubicBezTo>
                    <a:pt x="7172" y="28155"/>
                    <a:pt x="7105" y="28221"/>
                    <a:pt x="7072" y="28255"/>
                  </a:cubicBezTo>
                  <a:cubicBezTo>
                    <a:pt x="6405" y="27654"/>
                    <a:pt x="5771" y="27054"/>
                    <a:pt x="5037" y="26387"/>
                  </a:cubicBezTo>
                  <a:cubicBezTo>
                    <a:pt x="5004" y="26653"/>
                    <a:pt x="5004" y="26887"/>
                    <a:pt x="4970" y="27220"/>
                  </a:cubicBezTo>
                  <a:cubicBezTo>
                    <a:pt x="4437" y="26787"/>
                    <a:pt x="3970" y="26487"/>
                    <a:pt x="3536" y="26086"/>
                  </a:cubicBezTo>
                  <a:cubicBezTo>
                    <a:pt x="1901" y="24452"/>
                    <a:pt x="801" y="22651"/>
                    <a:pt x="867" y="20182"/>
                  </a:cubicBezTo>
                  <a:cubicBezTo>
                    <a:pt x="901" y="18848"/>
                    <a:pt x="1034" y="17580"/>
                    <a:pt x="1401" y="16346"/>
                  </a:cubicBezTo>
                  <a:cubicBezTo>
                    <a:pt x="1601" y="15679"/>
                    <a:pt x="1968" y="15045"/>
                    <a:pt x="2268" y="14411"/>
                  </a:cubicBezTo>
                  <a:cubicBezTo>
                    <a:pt x="3469" y="12043"/>
                    <a:pt x="5537" y="10675"/>
                    <a:pt x="7872" y="9775"/>
                  </a:cubicBezTo>
                  <a:cubicBezTo>
                    <a:pt x="8661" y="9488"/>
                    <a:pt x="9479" y="9326"/>
                    <a:pt x="10311" y="9326"/>
                  </a:cubicBezTo>
                  <a:close/>
                  <a:moveTo>
                    <a:pt x="24166" y="13526"/>
                  </a:moveTo>
                  <a:cubicBezTo>
                    <a:pt x="25970" y="13526"/>
                    <a:pt x="27910" y="14312"/>
                    <a:pt x="30455" y="16279"/>
                  </a:cubicBezTo>
                  <a:cubicBezTo>
                    <a:pt x="30222" y="16313"/>
                    <a:pt x="29988" y="16346"/>
                    <a:pt x="29655" y="16346"/>
                  </a:cubicBezTo>
                  <a:cubicBezTo>
                    <a:pt x="30355" y="16880"/>
                    <a:pt x="30989" y="17313"/>
                    <a:pt x="31623" y="17747"/>
                  </a:cubicBezTo>
                  <a:cubicBezTo>
                    <a:pt x="31589" y="17780"/>
                    <a:pt x="31556" y="17780"/>
                    <a:pt x="31523" y="17814"/>
                  </a:cubicBezTo>
                  <a:cubicBezTo>
                    <a:pt x="30955" y="17680"/>
                    <a:pt x="30388" y="17547"/>
                    <a:pt x="29688" y="17347"/>
                  </a:cubicBezTo>
                  <a:lnTo>
                    <a:pt x="29688" y="17347"/>
                  </a:lnTo>
                  <a:cubicBezTo>
                    <a:pt x="29855" y="17614"/>
                    <a:pt x="29888" y="17780"/>
                    <a:pt x="30021" y="17847"/>
                  </a:cubicBezTo>
                  <a:cubicBezTo>
                    <a:pt x="30589" y="18181"/>
                    <a:pt x="31122" y="18614"/>
                    <a:pt x="31689" y="18781"/>
                  </a:cubicBezTo>
                  <a:cubicBezTo>
                    <a:pt x="32256" y="18948"/>
                    <a:pt x="32323" y="19281"/>
                    <a:pt x="32390" y="19949"/>
                  </a:cubicBezTo>
                  <a:cubicBezTo>
                    <a:pt x="31689" y="19448"/>
                    <a:pt x="31122" y="19048"/>
                    <a:pt x="30622" y="18714"/>
                  </a:cubicBezTo>
                  <a:cubicBezTo>
                    <a:pt x="30488" y="18881"/>
                    <a:pt x="30355" y="19048"/>
                    <a:pt x="30255" y="19181"/>
                  </a:cubicBezTo>
                  <a:cubicBezTo>
                    <a:pt x="30222" y="19281"/>
                    <a:pt x="30322" y="19448"/>
                    <a:pt x="30388" y="19515"/>
                  </a:cubicBezTo>
                  <a:cubicBezTo>
                    <a:pt x="30955" y="19915"/>
                    <a:pt x="31523" y="20249"/>
                    <a:pt x="32056" y="20649"/>
                  </a:cubicBezTo>
                  <a:cubicBezTo>
                    <a:pt x="32223" y="20783"/>
                    <a:pt x="32323" y="21016"/>
                    <a:pt x="32490" y="21183"/>
                  </a:cubicBezTo>
                  <a:cubicBezTo>
                    <a:pt x="32457" y="21216"/>
                    <a:pt x="32390" y="21283"/>
                    <a:pt x="32356" y="21316"/>
                  </a:cubicBezTo>
                  <a:cubicBezTo>
                    <a:pt x="31823" y="20983"/>
                    <a:pt x="31322" y="20616"/>
                    <a:pt x="30755" y="20316"/>
                  </a:cubicBezTo>
                  <a:cubicBezTo>
                    <a:pt x="30555" y="20215"/>
                    <a:pt x="30288" y="20182"/>
                    <a:pt x="30055" y="20115"/>
                  </a:cubicBezTo>
                  <a:lnTo>
                    <a:pt x="30055" y="20115"/>
                  </a:lnTo>
                  <a:cubicBezTo>
                    <a:pt x="30155" y="20349"/>
                    <a:pt x="30188" y="20682"/>
                    <a:pt x="30388" y="20816"/>
                  </a:cubicBezTo>
                  <a:cubicBezTo>
                    <a:pt x="30755" y="21116"/>
                    <a:pt x="31189" y="21383"/>
                    <a:pt x="31623" y="21550"/>
                  </a:cubicBezTo>
                  <a:cubicBezTo>
                    <a:pt x="32190" y="21750"/>
                    <a:pt x="32423" y="22083"/>
                    <a:pt x="32290" y="22784"/>
                  </a:cubicBezTo>
                  <a:cubicBezTo>
                    <a:pt x="31077" y="22147"/>
                    <a:pt x="30084" y="21014"/>
                    <a:pt x="28635" y="21014"/>
                  </a:cubicBezTo>
                  <a:cubicBezTo>
                    <a:pt x="28491" y="21014"/>
                    <a:pt x="28341" y="21025"/>
                    <a:pt x="28187" y="21049"/>
                  </a:cubicBezTo>
                  <a:cubicBezTo>
                    <a:pt x="28120" y="20082"/>
                    <a:pt x="27853" y="19215"/>
                    <a:pt x="26853" y="18981"/>
                  </a:cubicBezTo>
                  <a:cubicBezTo>
                    <a:pt x="26793" y="18969"/>
                    <a:pt x="26721" y="18964"/>
                    <a:pt x="26641" y="18964"/>
                  </a:cubicBezTo>
                  <a:cubicBezTo>
                    <a:pt x="26270" y="18964"/>
                    <a:pt x="25746" y="19083"/>
                    <a:pt x="25718" y="19248"/>
                  </a:cubicBezTo>
                  <a:cubicBezTo>
                    <a:pt x="25552" y="19882"/>
                    <a:pt x="24985" y="20649"/>
                    <a:pt x="25752" y="21183"/>
                  </a:cubicBezTo>
                  <a:cubicBezTo>
                    <a:pt x="25251" y="21550"/>
                    <a:pt x="24784" y="21883"/>
                    <a:pt x="24284" y="22184"/>
                  </a:cubicBezTo>
                  <a:cubicBezTo>
                    <a:pt x="23950" y="22417"/>
                    <a:pt x="24084" y="22717"/>
                    <a:pt x="24251" y="22984"/>
                  </a:cubicBezTo>
                  <a:cubicBezTo>
                    <a:pt x="24581" y="23508"/>
                    <a:pt x="25413" y="23986"/>
                    <a:pt x="26087" y="23986"/>
                  </a:cubicBezTo>
                  <a:cubicBezTo>
                    <a:pt x="26229" y="23986"/>
                    <a:pt x="26364" y="23965"/>
                    <a:pt x="26486" y="23918"/>
                  </a:cubicBezTo>
                  <a:cubicBezTo>
                    <a:pt x="26886" y="23718"/>
                    <a:pt x="27219" y="23351"/>
                    <a:pt x="27653" y="23017"/>
                  </a:cubicBezTo>
                  <a:cubicBezTo>
                    <a:pt x="28053" y="23384"/>
                    <a:pt x="28487" y="23885"/>
                    <a:pt x="28987" y="24285"/>
                  </a:cubicBezTo>
                  <a:cubicBezTo>
                    <a:pt x="29554" y="24719"/>
                    <a:pt x="30155" y="25052"/>
                    <a:pt x="30789" y="25419"/>
                  </a:cubicBezTo>
                  <a:cubicBezTo>
                    <a:pt x="31222" y="25686"/>
                    <a:pt x="31289" y="25819"/>
                    <a:pt x="30989" y="26253"/>
                  </a:cubicBezTo>
                  <a:cubicBezTo>
                    <a:pt x="30188" y="25686"/>
                    <a:pt x="29354" y="25119"/>
                    <a:pt x="28554" y="24519"/>
                  </a:cubicBezTo>
                  <a:cubicBezTo>
                    <a:pt x="28416" y="24416"/>
                    <a:pt x="28279" y="24339"/>
                    <a:pt x="28160" y="24339"/>
                  </a:cubicBezTo>
                  <a:cubicBezTo>
                    <a:pt x="28048" y="24339"/>
                    <a:pt x="27951" y="24407"/>
                    <a:pt x="27887" y="24585"/>
                  </a:cubicBezTo>
                  <a:cubicBezTo>
                    <a:pt x="27853" y="24652"/>
                    <a:pt x="28053" y="24919"/>
                    <a:pt x="28187" y="25019"/>
                  </a:cubicBezTo>
                  <a:cubicBezTo>
                    <a:pt x="28854" y="25486"/>
                    <a:pt x="29554" y="25920"/>
                    <a:pt x="30222" y="26420"/>
                  </a:cubicBezTo>
                  <a:cubicBezTo>
                    <a:pt x="30755" y="26787"/>
                    <a:pt x="30755" y="26987"/>
                    <a:pt x="30255" y="27387"/>
                  </a:cubicBezTo>
                  <a:cubicBezTo>
                    <a:pt x="29588" y="26887"/>
                    <a:pt x="28921" y="26387"/>
                    <a:pt x="28254" y="25920"/>
                  </a:cubicBezTo>
                  <a:cubicBezTo>
                    <a:pt x="28053" y="25753"/>
                    <a:pt x="27853" y="25586"/>
                    <a:pt x="27653" y="25453"/>
                  </a:cubicBezTo>
                  <a:cubicBezTo>
                    <a:pt x="27520" y="25352"/>
                    <a:pt x="27353" y="25352"/>
                    <a:pt x="27219" y="25319"/>
                  </a:cubicBezTo>
                  <a:lnTo>
                    <a:pt x="27219" y="25319"/>
                  </a:lnTo>
                  <a:cubicBezTo>
                    <a:pt x="27253" y="25486"/>
                    <a:pt x="27219" y="25686"/>
                    <a:pt x="27286" y="25786"/>
                  </a:cubicBezTo>
                  <a:cubicBezTo>
                    <a:pt x="27553" y="26053"/>
                    <a:pt x="27887" y="26286"/>
                    <a:pt x="28187" y="26520"/>
                  </a:cubicBezTo>
                  <a:cubicBezTo>
                    <a:pt x="28754" y="26954"/>
                    <a:pt x="29354" y="27387"/>
                    <a:pt x="29921" y="27854"/>
                  </a:cubicBezTo>
                  <a:cubicBezTo>
                    <a:pt x="29788" y="28021"/>
                    <a:pt x="29621" y="28221"/>
                    <a:pt x="29421" y="28455"/>
                  </a:cubicBezTo>
                  <a:cubicBezTo>
                    <a:pt x="28354" y="27988"/>
                    <a:pt x="27686" y="26787"/>
                    <a:pt x="26519" y="26520"/>
                  </a:cubicBezTo>
                  <a:cubicBezTo>
                    <a:pt x="26452" y="26587"/>
                    <a:pt x="26419" y="26653"/>
                    <a:pt x="26352" y="26720"/>
                  </a:cubicBezTo>
                  <a:cubicBezTo>
                    <a:pt x="27153" y="27421"/>
                    <a:pt x="27987" y="28088"/>
                    <a:pt x="28787" y="28788"/>
                  </a:cubicBezTo>
                  <a:cubicBezTo>
                    <a:pt x="28787" y="28855"/>
                    <a:pt x="28787" y="28888"/>
                    <a:pt x="28754" y="28955"/>
                  </a:cubicBezTo>
                  <a:cubicBezTo>
                    <a:pt x="28660" y="28955"/>
                    <a:pt x="28562" y="28960"/>
                    <a:pt x="28464" y="28960"/>
                  </a:cubicBezTo>
                  <a:cubicBezTo>
                    <a:pt x="28318" y="28960"/>
                    <a:pt x="28173" y="28948"/>
                    <a:pt x="28053" y="28888"/>
                  </a:cubicBezTo>
                  <a:cubicBezTo>
                    <a:pt x="27520" y="28588"/>
                    <a:pt x="27019" y="28221"/>
                    <a:pt x="26486" y="27888"/>
                  </a:cubicBezTo>
                  <a:cubicBezTo>
                    <a:pt x="26319" y="27821"/>
                    <a:pt x="26119" y="27821"/>
                    <a:pt x="25919" y="27754"/>
                  </a:cubicBezTo>
                  <a:cubicBezTo>
                    <a:pt x="25885" y="27854"/>
                    <a:pt x="25852" y="27954"/>
                    <a:pt x="25818" y="28054"/>
                  </a:cubicBezTo>
                  <a:cubicBezTo>
                    <a:pt x="26419" y="28488"/>
                    <a:pt x="27019" y="28922"/>
                    <a:pt x="27653" y="29389"/>
                  </a:cubicBezTo>
                  <a:cubicBezTo>
                    <a:pt x="27496" y="29455"/>
                    <a:pt x="27350" y="29483"/>
                    <a:pt x="27214" y="29483"/>
                  </a:cubicBezTo>
                  <a:cubicBezTo>
                    <a:pt x="26457" y="29483"/>
                    <a:pt x="25976" y="28611"/>
                    <a:pt x="25185" y="28555"/>
                  </a:cubicBezTo>
                  <a:cubicBezTo>
                    <a:pt x="25118" y="28755"/>
                    <a:pt x="25085" y="28988"/>
                    <a:pt x="25018" y="29189"/>
                  </a:cubicBezTo>
                  <a:cubicBezTo>
                    <a:pt x="25351" y="29289"/>
                    <a:pt x="25618" y="29389"/>
                    <a:pt x="25919" y="29455"/>
                  </a:cubicBezTo>
                  <a:lnTo>
                    <a:pt x="25885" y="29656"/>
                  </a:lnTo>
                  <a:cubicBezTo>
                    <a:pt x="25691" y="29665"/>
                    <a:pt x="25498" y="29670"/>
                    <a:pt x="25305" y="29670"/>
                  </a:cubicBezTo>
                  <a:cubicBezTo>
                    <a:pt x="23545" y="29670"/>
                    <a:pt x="21855" y="29279"/>
                    <a:pt x="20381" y="28888"/>
                  </a:cubicBezTo>
                  <a:cubicBezTo>
                    <a:pt x="20214" y="28455"/>
                    <a:pt x="20181" y="28188"/>
                    <a:pt x="20014" y="28021"/>
                  </a:cubicBezTo>
                  <a:cubicBezTo>
                    <a:pt x="19481" y="27421"/>
                    <a:pt x="18914" y="26887"/>
                    <a:pt x="18313" y="26353"/>
                  </a:cubicBezTo>
                  <a:cubicBezTo>
                    <a:pt x="17913" y="26020"/>
                    <a:pt x="17946" y="25786"/>
                    <a:pt x="18380" y="25519"/>
                  </a:cubicBezTo>
                  <a:cubicBezTo>
                    <a:pt x="20144" y="27257"/>
                    <a:pt x="20494" y="27602"/>
                    <a:pt x="20890" y="27602"/>
                  </a:cubicBezTo>
                  <a:cubicBezTo>
                    <a:pt x="20988" y="27602"/>
                    <a:pt x="21089" y="27581"/>
                    <a:pt x="21215" y="27554"/>
                  </a:cubicBezTo>
                  <a:cubicBezTo>
                    <a:pt x="20515" y="26854"/>
                    <a:pt x="19814" y="26186"/>
                    <a:pt x="19180" y="25486"/>
                  </a:cubicBezTo>
                  <a:cubicBezTo>
                    <a:pt x="18980" y="25286"/>
                    <a:pt x="18513" y="25086"/>
                    <a:pt x="18947" y="24585"/>
                  </a:cubicBezTo>
                  <a:lnTo>
                    <a:pt x="18947" y="24585"/>
                  </a:lnTo>
                  <a:cubicBezTo>
                    <a:pt x="19414" y="25019"/>
                    <a:pt x="19848" y="25486"/>
                    <a:pt x="20281" y="25853"/>
                  </a:cubicBezTo>
                  <a:cubicBezTo>
                    <a:pt x="20415" y="25986"/>
                    <a:pt x="20648" y="25986"/>
                    <a:pt x="20815" y="26053"/>
                  </a:cubicBezTo>
                  <a:cubicBezTo>
                    <a:pt x="20748" y="25886"/>
                    <a:pt x="20715" y="25719"/>
                    <a:pt x="20615" y="25586"/>
                  </a:cubicBezTo>
                  <a:cubicBezTo>
                    <a:pt x="20248" y="25152"/>
                    <a:pt x="19848" y="24752"/>
                    <a:pt x="19481" y="24285"/>
                  </a:cubicBezTo>
                  <a:cubicBezTo>
                    <a:pt x="19347" y="24152"/>
                    <a:pt x="19314" y="23951"/>
                    <a:pt x="19247" y="23785"/>
                  </a:cubicBezTo>
                  <a:cubicBezTo>
                    <a:pt x="19280" y="23718"/>
                    <a:pt x="19347" y="23685"/>
                    <a:pt x="19381" y="23651"/>
                  </a:cubicBezTo>
                  <a:cubicBezTo>
                    <a:pt x="19781" y="23918"/>
                    <a:pt x="20148" y="24185"/>
                    <a:pt x="20581" y="24485"/>
                  </a:cubicBezTo>
                  <a:cubicBezTo>
                    <a:pt x="20681" y="23651"/>
                    <a:pt x="19447" y="23384"/>
                    <a:pt x="19914" y="22484"/>
                  </a:cubicBezTo>
                  <a:lnTo>
                    <a:pt x="19914" y="22484"/>
                  </a:lnTo>
                  <a:cubicBezTo>
                    <a:pt x="20181" y="22684"/>
                    <a:pt x="20415" y="22851"/>
                    <a:pt x="20748" y="23118"/>
                  </a:cubicBezTo>
                  <a:cubicBezTo>
                    <a:pt x="20882" y="22417"/>
                    <a:pt x="20348" y="22150"/>
                    <a:pt x="20081" y="21750"/>
                  </a:cubicBezTo>
                  <a:cubicBezTo>
                    <a:pt x="20748" y="20215"/>
                    <a:pt x="20648" y="18614"/>
                    <a:pt x="19581" y="14978"/>
                  </a:cubicBezTo>
                  <a:cubicBezTo>
                    <a:pt x="21203" y="14091"/>
                    <a:pt x="22636" y="13526"/>
                    <a:pt x="24166" y="13526"/>
                  </a:cubicBezTo>
                  <a:close/>
                  <a:moveTo>
                    <a:pt x="21717" y="0"/>
                  </a:moveTo>
                  <a:cubicBezTo>
                    <a:pt x="21683" y="0"/>
                    <a:pt x="21649" y="0"/>
                    <a:pt x="21615" y="1"/>
                  </a:cubicBezTo>
                  <a:cubicBezTo>
                    <a:pt x="19180" y="34"/>
                    <a:pt x="17012" y="868"/>
                    <a:pt x="14977" y="2203"/>
                  </a:cubicBezTo>
                  <a:cubicBezTo>
                    <a:pt x="13910" y="2903"/>
                    <a:pt x="13276" y="3870"/>
                    <a:pt x="12776" y="4905"/>
                  </a:cubicBezTo>
                  <a:cubicBezTo>
                    <a:pt x="12275" y="5972"/>
                    <a:pt x="12009" y="7173"/>
                    <a:pt x="11675" y="8307"/>
                  </a:cubicBezTo>
                  <a:cubicBezTo>
                    <a:pt x="11575" y="8674"/>
                    <a:pt x="11408" y="8774"/>
                    <a:pt x="11041" y="8807"/>
                  </a:cubicBezTo>
                  <a:cubicBezTo>
                    <a:pt x="9774" y="8941"/>
                    <a:pt x="8473" y="8974"/>
                    <a:pt x="7272" y="9341"/>
                  </a:cubicBezTo>
                  <a:cubicBezTo>
                    <a:pt x="6338" y="9608"/>
                    <a:pt x="5471" y="10242"/>
                    <a:pt x="4670" y="10842"/>
                  </a:cubicBezTo>
                  <a:cubicBezTo>
                    <a:pt x="3769" y="11543"/>
                    <a:pt x="2869" y="12310"/>
                    <a:pt x="2268" y="13210"/>
                  </a:cubicBezTo>
                  <a:cubicBezTo>
                    <a:pt x="1468" y="14478"/>
                    <a:pt x="901" y="15879"/>
                    <a:pt x="500" y="17347"/>
                  </a:cubicBezTo>
                  <a:cubicBezTo>
                    <a:pt x="0" y="19248"/>
                    <a:pt x="133" y="21083"/>
                    <a:pt x="600" y="22917"/>
                  </a:cubicBezTo>
                  <a:cubicBezTo>
                    <a:pt x="801" y="23585"/>
                    <a:pt x="1101" y="24318"/>
                    <a:pt x="1568" y="24852"/>
                  </a:cubicBezTo>
                  <a:cubicBezTo>
                    <a:pt x="2435" y="25886"/>
                    <a:pt x="3269" y="26987"/>
                    <a:pt x="4570" y="27621"/>
                  </a:cubicBezTo>
                  <a:cubicBezTo>
                    <a:pt x="5604" y="28121"/>
                    <a:pt x="6605" y="28788"/>
                    <a:pt x="7706" y="29155"/>
                  </a:cubicBezTo>
                  <a:cubicBezTo>
                    <a:pt x="8362" y="29364"/>
                    <a:pt x="9031" y="29459"/>
                    <a:pt x="9705" y="29459"/>
                  </a:cubicBezTo>
                  <a:cubicBezTo>
                    <a:pt x="10538" y="29459"/>
                    <a:pt x="11379" y="29313"/>
                    <a:pt x="12209" y="29055"/>
                  </a:cubicBezTo>
                  <a:cubicBezTo>
                    <a:pt x="13109" y="28788"/>
                    <a:pt x="14010" y="28555"/>
                    <a:pt x="14844" y="28188"/>
                  </a:cubicBezTo>
                  <a:cubicBezTo>
                    <a:pt x="15578" y="27854"/>
                    <a:pt x="16245" y="27321"/>
                    <a:pt x="16779" y="26987"/>
                  </a:cubicBezTo>
                  <a:cubicBezTo>
                    <a:pt x="17646" y="27687"/>
                    <a:pt x="18346" y="28321"/>
                    <a:pt x="19114" y="28888"/>
                  </a:cubicBezTo>
                  <a:cubicBezTo>
                    <a:pt x="20648" y="29989"/>
                    <a:pt x="22549" y="29889"/>
                    <a:pt x="24217" y="30490"/>
                  </a:cubicBezTo>
                  <a:cubicBezTo>
                    <a:pt x="24240" y="30501"/>
                    <a:pt x="24262" y="30504"/>
                    <a:pt x="24284" y="30504"/>
                  </a:cubicBezTo>
                  <a:cubicBezTo>
                    <a:pt x="24328" y="30504"/>
                    <a:pt x="24373" y="30490"/>
                    <a:pt x="24417" y="30490"/>
                  </a:cubicBezTo>
                  <a:cubicBezTo>
                    <a:pt x="24818" y="30456"/>
                    <a:pt x="25251" y="30423"/>
                    <a:pt x="25652" y="30423"/>
                  </a:cubicBezTo>
                  <a:cubicBezTo>
                    <a:pt x="25702" y="30424"/>
                    <a:pt x="25752" y="30424"/>
                    <a:pt x="25802" y="30424"/>
                  </a:cubicBezTo>
                  <a:cubicBezTo>
                    <a:pt x="27242" y="30424"/>
                    <a:pt x="28525" y="29959"/>
                    <a:pt x="29621" y="29089"/>
                  </a:cubicBezTo>
                  <a:cubicBezTo>
                    <a:pt x="31322" y="27754"/>
                    <a:pt x="32290" y="25886"/>
                    <a:pt x="32924" y="23885"/>
                  </a:cubicBezTo>
                  <a:cubicBezTo>
                    <a:pt x="33090" y="23384"/>
                    <a:pt x="33057" y="22851"/>
                    <a:pt x="33157" y="22350"/>
                  </a:cubicBezTo>
                  <a:cubicBezTo>
                    <a:pt x="33524" y="20482"/>
                    <a:pt x="32957" y="18781"/>
                    <a:pt x="32023" y="17213"/>
                  </a:cubicBezTo>
                  <a:cubicBezTo>
                    <a:pt x="31556" y="16479"/>
                    <a:pt x="30889" y="15879"/>
                    <a:pt x="30288" y="15212"/>
                  </a:cubicBezTo>
                  <a:cubicBezTo>
                    <a:pt x="29988" y="14912"/>
                    <a:pt x="29655" y="14645"/>
                    <a:pt x="29354" y="14378"/>
                  </a:cubicBezTo>
                  <a:cubicBezTo>
                    <a:pt x="30122" y="14111"/>
                    <a:pt x="30889" y="13744"/>
                    <a:pt x="31689" y="13511"/>
                  </a:cubicBezTo>
                  <a:cubicBezTo>
                    <a:pt x="31863" y="13459"/>
                    <a:pt x="32050" y="13431"/>
                    <a:pt x="32237" y="13431"/>
                  </a:cubicBezTo>
                  <a:cubicBezTo>
                    <a:pt x="32767" y="13431"/>
                    <a:pt x="33293" y="13651"/>
                    <a:pt x="33491" y="14144"/>
                  </a:cubicBezTo>
                  <a:cubicBezTo>
                    <a:pt x="33691" y="14611"/>
                    <a:pt x="33958" y="15078"/>
                    <a:pt x="34325" y="15445"/>
                  </a:cubicBezTo>
                  <a:cubicBezTo>
                    <a:pt x="35092" y="16246"/>
                    <a:pt x="35892" y="17047"/>
                    <a:pt x="36760" y="17747"/>
                  </a:cubicBezTo>
                  <a:cubicBezTo>
                    <a:pt x="37327" y="18247"/>
                    <a:pt x="37994" y="18614"/>
                    <a:pt x="38628" y="19015"/>
                  </a:cubicBezTo>
                  <a:cubicBezTo>
                    <a:pt x="39895" y="19849"/>
                    <a:pt x="41330" y="20182"/>
                    <a:pt x="42797" y="20382"/>
                  </a:cubicBezTo>
                  <a:cubicBezTo>
                    <a:pt x="43307" y="20442"/>
                    <a:pt x="43830" y="20475"/>
                    <a:pt x="44355" y="20475"/>
                  </a:cubicBezTo>
                  <a:cubicBezTo>
                    <a:pt x="44997" y="20475"/>
                    <a:pt x="45642" y="20426"/>
                    <a:pt x="46266" y="20316"/>
                  </a:cubicBezTo>
                  <a:cubicBezTo>
                    <a:pt x="47434" y="20115"/>
                    <a:pt x="48535" y="19615"/>
                    <a:pt x="49769" y="19181"/>
                  </a:cubicBezTo>
                  <a:cubicBezTo>
                    <a:pt x="49669" y="17580"/>
                    <a:pt x="48535" y="16379"/>
                    <a:pt x="47467" y="15379"/>
                  </a:cubicBezTo>
                  <a:cubicBezTo>
                    <a:pt x="44849" y="12883"/>
                    <a:pt x="41891" y="11464"/>
                    <a:pt x="38538" y="11464"/>
                  </a:cubicBezTo>
                  <a:cubicBezTo>
                    <a:pt x="37320" y="11464"/>
                    <a:pt x="36050" y="11652"/>
                    <a:pt x="34725" y="12043"/>
                  </a:cubicBezTo>
                  <a:cubicBezTo>
                    <a:pt x="37594" y="9941"/>
                    <a:pt x="39662" y="7373"/>
                    <a:pt x="41029" y="3937"/>
                  </a:cubicBezTo>
                  <a:cubicBezTo>
                    <a:pt x="40062" y="3704"/>
                    <a:pt x="39228" y="3437"/>
                    <a:pt x="38361" y="3303"/>
                  </a:cubicBezTo>
                  <a:cubicBezTo>
                    <a:pt x="38265" y="3292"/>
                    <a:pt x="38172" y="3286"/>
                    <a:pt x="38083" y="3286"/>
                  </a:cubicBezTo>
                  <a:cubicBezTo>
                    <a:pt x="37394" y="3286"/>
                    <a:pt x="36900" y="3629"/>
                    <a:pt x="36693" y="4337"/>
                  </a:cubicBezTo>
                  <a:cubicBezTo>
                    <a:pt x="36559" y="4771"/>
                    <a:pt x="36259" y="5171"/>
                    <a:pt x="35992" y="5572"/>
                  </a:cubicBezTo>
                  <a:cubicBezTo>
                    <a:pt x="35625" y="6105"/>
                    <a:pt x="35192" y="6539"/>
                    <a:pt x="34825" y="7073"/>
                  </a:cubicBezTo>
                  <a:cubicBezTo>
                    <a:pt x="33791" y="8607"/>
                    <a:pt x="32557" y="9941"/>
                    <a:pt x="31022" y="10942"/>
                  </a:cubicBezTo>
                  <a:cubicBezTo>
                    <a:pt x="30155" y="11476"/>
                    <a:pt x="29221" y="11910"/>
                    <a:pt x="28220" y="12410"/>
                  </a:cubicBezTo>
                  <a:cubicBezTo>
                    <a:pt x="28287" y="12176"/>
                    <a:pt x="28287" y="12110"/>
                    <a:pt x="28320" y="12010"/>
                  </a:cubicBezTo>
                  <a:cubicBezTo>
                    <a:pt x="28854" y="10809"/>
                    <a:pt x="28954" y="9541"/>
                    <a:pt x="28954" y="8274"/>
                  </a:cubicBezTo>
                  <a:cubicBezTo>
                    <a:pt x="28987" y="6105"/>
                    <a:pt x="28120" y="4237"/>
                    <a:pt x="26786" y="2570"/>
                  </a:cubicBezTo>
                  <a:cubicBezTo>
                    <a:pt x="25473" y="994"/>
                    <a:pt x="23773" y="0"/>
                    <a:pt x="217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228" name="Google Shape;4598;p65"/>
            <p:cNvSpPr/>
            <p:nvPr/>
          </p:nvSpPr>
          <p:spPr>
            <a:xfrm>
              <a:off x="1657200" y="3396200"/>
              <a:ext cx="137600" cy="136750"/>
            </a:xfrm>
            <a:custGeom>
              <a:avLst/>
              <a:ahLst/>
              <a:rect l="l" t="t" r="r" b="b"/>
              <a:pathLst>
                <a:path w="5504" h="5470" extrusionOk="0">
                  <a:moveTo>
                    <a:pt x="3462" y="1"/>
                  </a:moveTo>
                  <a:cubicBezTo>
                    <a:pt x="3207" y="1"/>
                    <a:pt x="2987" y="61"/>
                    <a:pt x="2869" y="201"/>
                  </a:cubicBezTo>
                  <a:cubicBezTo>
                    <a:pt x="2652" y="453"/>
                    <a:pt x="2446" y="540"/>
                    <a:pt x="2222" y="540"/>
                  </a:cubicBezTo>
                  <a:cubicBezTo>
                    <a:pt x="2033" y="540"/>
                    <a:pt x="1831" y="478"/>
                    <a:pt x="1601" y="401"/>
                  </a:cubicBezTo>
                  <a:cubicBezTo>
                    <a:pt x="1456" y="361"/>
                    <a:pt x="1264" y="338"/>
                    <a:pt x="1074" y="338"/>
                  </a:cubicBezTo>
                  <a:cubicBezTo>
                    <a:pt x="785" y="338"/>
                    <a:pt x="501" y="393"/>
                    <a:pt x="400" y="534"/>
                  </a:cubicBezTo>
                  <a:cubicBezTo>
                    <a:pt x="133" y="901"/>
                    <a:pt x="0" y="1535"/>
                    <a:pt x="67" y="2002"/>
                  </a:cubicBezTo>
                  <a:cubicBezTo>
                    <a:pt x="200" y="2836"/>
                    <a:pt x="767" y="3370"/>
                    <a:pt x="1768" y="3437"/>
                  </a:cubicBezTo>
                  <a:cubicBezTo>
                    <a:pt x="1334" y="4004"/>
                    <a:pt x="1901" y="5204"/>
                    <a:pt x="2569" y="5371"/>
                  </a:cubicBezTo>
                  <a:cubicBezTo>
                    <a:pt x="2825" y="5438"/>
                    <a:pt x="3043" y="5470"/>
                    <a:pt x="3228" y="5470"/>
                  </a:cubicBezTo>
                  <a:cubicBezTo>
                    <a:pt x="4055" y="5470"/>
                    <a:pt x="4218" y="4843"/>
                    <a:pt x="4136" y="3970"/>
                  </a:cubicBezTo>
                  <a:cubicBezTo>
                    <a:pt x="4103" y="3370"/>
                    <a:pt x="4170" y="3036"/>
                    <a:pt x="4703" y="2703"/>
                  </a:cubicBezTo>
                  <a:cubicBezTo>
                    <a:pt x="5504" y="2236"/>
                    <a:pt x="5270" y="1235"/>
                    <a:pt x="4904" y="601"/>
                  </a:cubicBezTo>
                  <a:cubicBezTo>
                    <a:pt x="4678" y="263"/>
                    <a:pt x="3994" y="1"/>
                    <a:pt x="34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229" name="Google Shape;4599;p65"/>
            <p:cNvSpPr/>
            <p:nvPr/>
          </p:nvSpPr>
          <p:spPr>
            <a:xfrm>
              <a:off x="1691375" y="3238900"/>
              <a:ext cx="100100" cy="95625"/>
            </a:xfrm>
            <a:custGeom>
              <a:avLst/>
              <a:ahLst/>
              <a:rect l="l" t="t" r="r" b="b"/>
              <a:pathLst>
                <a:path w="4004" h="3825" extrusionOk="0">
                  <a:moveTo>
                    <a:pt x="3540" y="0"/>
                  </a:moveTo>
                  <a:cubicBezTo>
                    <a:pt x="3502" y="0"/>
                    <a:pt x="3467" y="7"/>
                    <a:pt x="3436" y="22"/>
                  </a:cubicBezTo>
                  <a:cubicBezTo>
                    <a:pt x="2969" y="288"/>
                    <a:pt x="2536" y="589"/>
                    <a:pt x="2136" y="922"/>
                  </a:cubicBezTo>
                  <a:cubicBezTo>
                    <a:pt x="1168" y="1623"/>
                    <a:pt x="468" y="2557"/>
                    <a:pt x="1" y="3658"/>
                  </a:cubicBezTo>
                  <a:cubicBezTo>
                    <a:pt x="34" y="3724"/>
                    <a:pt x="67" y="3758"/>
                    <a:pt x="101" y="3824"/>
                  </a:cubicBezTo>
                  <a:cubicBezTo>
                    <a:pt x="268" y="3724"/>
                    <a:pt x="468" y="3691"/>
                    <a:pt x="568" y="3557"/>
                  </a:cubicBezTo>
                  <a:cubicBezTo>
                    <a:pt x="801" y="3291"/>
                    <a:pt x="935" y="2924"/>
                    <a:pt x="1135" y="2657"/>
                  </a:cubicBezTo>
                  <a:cubicBezTo>
                    <a:pt x="1935" y="1656"/>
                    <a:pt x="2736" y="655"/>
                    <a:pt x="4004" y="155"/>
                  </a:cubicBezTo>
                  <a:cubicBezTo>
                    <a:pt x="3848" y="78"/>
                    <a:pt x="3673" y="0"/>
                    <a:pt x="35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230" name="Google Shape;4600;p65"/>
            <p:cNvSpPr/>
            <p:nvPr/>
          </p:nvSpPr>
          <p:spPr>
            <a:xfrm>
              <a:off x="1908200" y="3280900"/>
              <a:ext cx="51725" cy="56950"/>
            </a:xfrm>
            <a:custGeom>
              <a:avLst/>
              <a:ahLst/>
              <a:rect l="l" t="t" r="r" b="b"/>
              <a:pathLst>
                <a:path w="2069" h="2278" extrusionOk="0">
                  <a:moveTo>
                    <a:pt x="1193" y="1"/>
                  </a:moveTo>
                  <a:cubicBezTo>
                    <a:pt x="1146" y="1"/>
                    <a:pt x="968" y="55"/>
                    <a:pt x="968" y="110"/>
                  </a:cubicBezTo>
                  <a:cubicBezTo>
                    <a:pt x="1001" y="710"/>
                    <a:pt x="601" y="843"/>
                    <a:pt x="1" y="843"/>
                  </a:cubicBezTo>
                  <a:cubicBezTo>
                    <a:pt x="401" y="1210"/>
                    <a:pt x="834" y="1444"/>
                    <a:pt x="601" y="1978"/>
                  </a:cubicBezTo>
                  <a:cubicBezTo>
                    <a:pt x="568" y="2044"/>
                    <a:pt x="734" y="2244"/>
                    <a:pt x="834" y="2278"/>
                  </a:cubicBezTo>
                  <a:cubicBezTo>
                    <a:pt x="935" y="2278"/>
                    <a:pt x="1135" y="2178"/>
                    <a:pt x="1168" y="2078"/>
                  </a:cubicBezTo>
                  <a:cubicBezTo>
                    <a:pt x="1268" y="1777"/>
                    <a:pt x="1335" y="1444"/>
                    <a:pt x="1435" y="1110"/>
                  </a:cubicBezTo>
                  <a:cubicBezTo>
                    <a:pt x="1602" y="1144"/>
                    <a:pt x="1802" y="1144"/>
                    <a:pt x="2069" y="1177"/>
                  </a:cubicBezTo>
                  <a:cubicBezTo>
                    <a:pt x="1802" y="777"/>
                    <a:pt x="1535" y="443"/>
                    <a:pt x="1201" y="9"/>
                  </a:cubicBezTo>
                  <a:cubicBezTo>
                    <a:pt x="1207" y="3"/>
                    <a:pt x="1204" y="1"/>
                    <a:pt x="11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231" name="Google Shape;4601;p65"/>
            <p:cNvSpPr/>
            <p:nvPr/>
          </p:nvSpPr>
          <p:spPr>
            <a:xfrm>
              <a:off x="2014100" y="3370350"/>
              <a:ext cx="64250" cy="60900"/>
            </a:xfrm>
            <a:custGeom>
              <a:avLst/>
              <a:ahLst/>
              <a:rect l="l" t="t" r="r" b="b"/>
              <a:pathLst>
                <a:path w="2570" h="2436" extrusionOk="0">
                  <a:moveTo>
                    <a:pt x="134" y="1"/>
                  </a:moveTo>
                  <a:cubicBezTo>
                    <a:pt x="101" y="34"/>
                    <a:pt x="68" y="101"/>
                    <a:pt x="1" y="134"/>
                  </a:cubicBezTo>
                  <a:cubicBezTo>
                    <a:pt x="468" y="1235"/>
                    <a:pt x="1635" y="1602"/>
                    <a:pt x="2336" y="2436"/>
                  </a:cubicBezTo>
                  <a:cubicBezTo>
                    <a:pt x="2403" y="2369"/>
                    <a:pt x="2503" y="2302"/>
                    <a:pt x="2569" y="2202"/>
                  </a:cubicBezTo>
                  <a:cubicBezTo>
                    <a:pt x="1769" y="1468"/>
                    <a:pt x="935" y="735"/>
                    <a:pt x="1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232" name="Google Shape;4602;p65"/>
            <p:cNvSpPr/>
            <p:nvPr/>
          </p:nvSpPr>
          <p:spPr>
            <a:xfrm>
              <a:off x="1773950" y="3247775"/>
              <a:ext cx="64150" cy="35875"/>
            </a:xfrm>
            <a:custGeom>
              <a:avLst/>
              <a:ahLst/>
              <a:rect l="l" t="t" r="r" b="b"/>
              <a:pathLst>
                <a:path w="2566" h="1435" extrusionOk="0">
                  <a:moveTo>
                    <a:pt x="2535" y="0"/>
                  </a:moveTo>
                  <a:lnTo>
                    <a:pt x="2535" y="0"/>
                  </a:lnTo>
                  <a:cubicBezTo>
                    <a:pt x="1701" y="467"/>
                    <a:pt x="901" y="901"/>
                    <a:pt x="0" y="1401"/>
                  </a:cubicBezTo>
                  <a:cubicBezTo>
                    <a:pt x="67" y="1424"/>
                    <a:pt x="145" y="1434"/>
                    <a:pt x="232" y="1434"/>
                  </a:cubicBezTo>
                  <a:cubicBezTo>
                    <a:pt x="1042" y="1434"/>
                    <a:pt x="2565" y="513"/>
                    <a:pt x="25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233" name="Google Shape;4603;p65"/>
            <p:cNvSpPr/>
            <p:nvPr/>
          </p:nvSpPr>
          <p:spPr>
            <a:xfrm>
              <a:off x="1810625" y="3205225"/>
              <a:ext cx="25875" cy="19800"/>
            </a:xfrm>
            <a:custGeom>
              <a:avLst/>
              <a:ahLst/>
              <a:rect l="l" t="t" r="r" b="b"/>
              <a:pathLst>
                <a:path w="1035" h="792" extrusionOk="0">
                  <a:moveTo>
                    <a:pt x="868" y="1"/>
                  </a:moveTo>
                  <a:cubicBezTo>
                    <a:pt x="568" y="168"/>
                    <a:pt x="301" y="301"/>
                    <a:pt x="1" y="468"/>
                  </a:cubicBezTo>
                  <a:cubicBezTo>
                    <a:pt x="1" y="568"/>
                    <a:pt x="1" y="635"/>
                    <a:pt x="1" y="735"/>
                  </a:cubicBezTo>
                  <a:cubicBezTo>
                    <a:pt x="176" y="735"/>
                    <a:pt x="389" y="791"/>
                    <a:pt x="554" y="791"/>
                  </a:cubicBezTo>
                  <a:cubicBezTo>
                    <a:pt x="609" y="791"/>
                    <a:pt x="660" y="785"/>
                    <a:pt x="701" y="768"/>
                  </a:cubicBezTo>
                  <a:cubicBezTo>
                    <a:pt x="868" y="668"/>
                    <a:pt x="935" y="368"/>
                    <a:pt x="1035" y="168"/>
                  </a:cubicBezTo>
                  <a:cubicBezTo>
                    <a:pt x="968" y="101"/>
                    <a:pt x="935" y="68"/>
                    <a:pt x="8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234" name="Google Shape;4604;p65"/>
            <p:cNvSpPr/>
            <p:nvPr/>
          </p:nvSpPr>
          <p:spPr>
            <a:xfrm>
              <a:off x="2142525" y="3317825"/>
              <a:ext cx="152650" cy="50875"/>
            </a:xfrm>
            <a:custGeom>
              <a:avLst/>
              <a:ahLst/>
              <a:rect l="l" t="t" r="r" b="b"/>
              <a:pathLst>
                <a:path w="6106" h="2035" extrusionOk="0">
                  <a:moveTo>
                    <a:pt x="801" y="0"/>
                  </a:moveTo>
                  <a:cubicBezTo>
                    <a:pt x="535" y="0"/>
                    <a:pt x="268" y="134"/>
                    <a:pt x="1" y="200"/>
                  </a:cubicBezTo>
                  <a:cubicBezTo>
                    <a:pt x="301" y="300"/>
                    <a:pt x="568" y="467"/>
                    <a:pt x="868" y="501"/>
                  </a:cubicBezTo>
                  <a:cubicBezTo>
                    <a:pt x="1569" y="601"/>
                    <a:pt x="2336" y="534"/>
                    <a:pt x="3003" y="734"/>
                  </a:cubicBezTo>
                  <a:cubicBezTo>
                    <a:pt x="4004" y="1068"/>
                    <a:pt x="4971" y="1568"/>
                    <a:pt x="6105" y="2035"/>
                  </a:cubicBezTo>
                  <a:cubicBezTo>
                    <a:pt x="5972" y="1835"/>
                    <a:pt x="5905" y="1601"/>
                    <a:pt x="5772" y="1535"/>
                  </a:cubicBezTo>
                  <a:cubicBezTo>
                    <a:pt x="4904" y="1068"/>
                    <a:pt x="4070" y="534"/>
                    <a:pt x="3136" y="234"/>
                  </a:cubicBezTo>
                  <a:cubicBezTo>
                    <a:pt x="2403" y="0"/>
                    <a:pt x="1602" y="34"/>
                    <a:pt x="8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235" name="Google Shape;4605;p65"/>
            <p:cNvSpPr/>
            <p:nvPr/>
          </p:nvSpPr>
          <p:spPr>
            <a:xfrm>
              <a:off x="2298475" y="3333650"/>
              <a:ext cx="31725" cy="25050"/>
            </a:xfrm>
            <a:custGeom>
              <a:avLst/>
              <a:ahLst/>
              <a:rect l="l" t="t" r="r" b="b"/>
              <a:pathLst>
                <a:path w="1269" h="1002" extrusionOk="0">
                  <a:moveTo>
                    <a:pt x="101" y="1"/>
                  </a:moveTo>
                  <a:cubicBezTo>
                    <a:pt x="67" y="34"/>
                    <a:pt x="34" y="101"/>
                    <a:pt x="1" y="134"/>
                  </a:cubicBezTo>
                  <a:cubicBezTo>
                    <a:pt x="201" y="668"/>
                    <a:pt x="534" y="1002"/>
                    <a:pt x="1135" y="1002"/>
                  </a:cubicBezTo>
                  <a:cubicBezTo>
                    <a:pt x="1168" y="968"/>
                    <a:pt x="1235" y="902"/>
                    <a:pt x="1268" y="835"/>
                  </a:cubicBezTo>
                  <a:cubicBezTo>
                    <a:pt x="868" y="535"/>
                    <a:pt x="501" y="268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236" name="Google Shape;4606;p65"/>
            <p:cNvSpPr/>
            <p:nvPr/>
          </p:nvSpPr>
          <p:spPr>
            <a:xfrm>
              <a:off x="1938225" y="3034125"/>
              <a:ext cx="115100" cy="107675"/>
            </a:xfrm>
            <a:custGeom>
              <a:avLst/>
              <a:ahLst/>
              <a:rect l="l" t="t" r="r" b="b"/>
              <a:pathLst>
                <a:path w="4604" h="4307" extrusionOk="0">
                  <a:moveTo>
                    <a:pt x="1865" y="0"/>
                  </a:moveTo>
                  <a:cubicBezTo>
                    <a:pt x="1831" y="0"/>
                    <a:pt x="1798" y="2"/>
                    <a:pt x="1768" y="7"/>
                  </a:cubicBezTo>
                  <a:cubicBezTo>
                    <a:pt x="901" y="174"/>
                    <a:pt x="501" y="1308"/>
                    <a:pt x="1268" y="2008"/>
                  </a:cubicBezTo>
                  <a:cubicBezTo>
                    <a:pt x="968" y="2275"/>
                    <a:pt x="668" y="2542"/>
                    <a:pt x="401" y="2775"/>
                  </a:cubicBezTo>
                  <a:cubicBezTo>
                    <a:pt x="0" y="3176"/>
                    <a:pt x="100" y="3643"/>
                    <a:pt x="401" y="4010"/>
                  </a:cubicBezTo>
                  <a:cubicBezTo>
                    <a:pt x="561" y="4206"/>
                    <a:pt x="741" y="4307"/>
                    <a:pt x="935" y="4307"/>
                  </a:cubicBezTo>
                  <a:cubicBezTo>
                    <a:pt x="1104" y="4307"/>
                    <a:pt x="1282" y="4231"/>
                    <a:pt x="1468" y="4076"/>
                  </a:cubicBezTo>
                  <a:cubicBezTo>
                    <a:pt x="1702" y="3910"/>
                    <a:pt x="1968" y="3743"/>
                    <a:pt x="2235" y="3576"/>
                  </a:cubicBezTo>
                  <a:cubicBezTo>
                    <a:pt x="2469" y="3743"/>
                    <a:pt x="2669" y="3943"/>
                    <a:pt x="2902" y="4043"/>
                  </a:cubicBezTo>
                  <a:cubicBezTo>
                    <a:pt x="3160" y="4117"/>
                    <a:pt x="3438" y="4221"/>
                    <a:pt x="3697" y="4221"/>
                  </a:cubicBezTo>
                  <a:cubicBezTo>
                    <a:pt x="3908" y="4221"/>
                    <a:pt x="4106" y="4152"/>
                    <a:pt x="4270" y="3943"/>
                  </a:cubicBezTo>
                  <a:cubicBezTo>
                    <a:pt x="4470" y="3709"/>
                    <a:pt x="4604" y="3276"/>
                    <a:pt x="4504" y="3042"/>
                  </a:cubicBezTo>
                  <a:cubicBezTo>
                    <a:pt x="4270" y="2542"/>
                    <a:pt x="4103" y="1941"/>
                    <a:pt x="3403" y="1741"/>
                  </a:cubicBezTo>
                  <a:cubicBezTo>
                    <a:pt x="3303" y="1708"/>
                    <a:pt x="3269" y="1508"/>
                    <a:pt x="3169" y="1408"/>
                  </a:cubicBezTo>
                  <a:cubicBezTo>
                    <a:pt x="2969" y="1007"/>
                    <a:pt x="2802" y="574"/>
                    <a:pt x="2502" y="240"/>
                  </a:cubicBezTo>
                  <a:cubicBezTo>
                    <a:pt x="2386" y="95"/>
                    <a:pt x="2093" y="0"/>
                    <a:pt x="18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237" name="Google Shape;4607;p65"/>
            <p:cNvSpPr/>
            <p:nvPr/>
          </p:nvSpPr>
          <p:spPr>
            <a:xfrm>
              <a:off x="2436900" y="3130175"/>
              <a:ext cx="80100" cy="81750"/>
            </a:xfrm>
            <a:custGeom>
              <a:avLst/>
              <a:ahLst/>
              <a:rect l="l" t="t" r="r" b="b"/>
              <a:pathLst>
                <a:path w="3204" h="3270" extrusionOk="0">
                  <a:moveTo>
                    <a:pt x="3203" y="1"/>
                  </a:moveTo>
                  <a:lnTo>
                    <a:pt x="3203" y="1"/>
                  </a:lnTo>
                  <a:cubicBezTo>
                    <a:pt x="2136" y="968"/>
                    <a:pt x="1102" y="1902"/>
                    <a:pt x="68" y="2836"/>
                  </a:cubicBezTo>
                  <a:cubicBezTo>
                    <a:pt x="1" y="2903"/>
                    <a:pt x="34" y="3070"/>
                    <a:pt x="1" y="3270"/>
                  </a:cubicBezTo>
                  <a:cubicBezTo>
                    <a:pt x="1002" y="3036"/>
                    <a:pt x="3103" y="868"/>
                    <a:pt x="32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9238" name="TextBox 2"/>
          <p:cNvSpPr txBox="1"/>
          <p:nvPr/>
        </p:nvSpPr>
        <p:spPr>
          <a:xfrm>
            <a:off x="2209926" y="6018311"/>
            <a:ext cx="4445188" cy="954107"/>
          </a:xfrm>
          <a:prstGeom prst="rect"/>
          <a:noFill/>
        </p:spPr>
        <p:txBody>
          <a:bodyPr wrap="square">
            <a:spAutoFit/>
          </a:bodyPr>
          <a:p>
            <a:pPr algn="ctr" marL="427038"/>
            <a:r>
              <a:rPr dirty="0" sz="2800" lang="en-US" err="1">
                <a:solidFill>
                  <a:schemeClr val="bg1"/>
                </a:solidFill>
              </a:rPr>
              <a:t>Omborlarda</a:t>
            </a:r>
            <a:r>
              <a:rPr dirty="0" sz="2800" lang="en-US">
                <a:solidFill>
                  <a:schemeClr val="bg1"/>
                </a:solidFill>
              </a:rPr>
              <a:t> </a:t>
            </a:r>
            <a:r>
              <a:rPr dirty="0" sz="2800" lang="en-US" err="1">
                <a:solidFill>
                  <a:schemeClr val="bg1"/>
                </a:solidFill>
              </a:rPr>
              <a:t>saqlash</a:t>
            </a:r>
            <a:r>
              <a:rPr dirty="0" sz="2800" lang="en-US">
                <a:solidFill>
                  <a:schemeClr val="bg1"/>
                </a:solidFill>
              </a:rPr>
              <a:t> </a:t>
            </a:r>
            <a:r>
              <a:rPr dirty="0" sz="2800" lang="en-US" err="1">
                <a:solidFill>
                  <a:schemeClr val="bg1"/>
                </a:solidFill>
              </a:rPr>
              <a:t>jarayoni</a:t>
            </a:r>
            <a:r>
              <a:rPr dirty="0" sz="2800" lang="en-US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49239" name="Овал 4"/>
          <p:cNvSpPr/>
          <p:nvPr/>
        </p:nvSpPr>
        <p:spPr>
          <a:xfrm>
            <a:off x="-4611293" y="1166862"/>
            <a:ext cx="1620000" cy="1620000"/>
          </a:xfrm>
          <a:prstGeom prst="ellipse"/>
          <a:blipFill>
            <a:blip xmlns:r="http://schemas.openxmlformats.org/officeDocument/2006/relationships" r:embed="rId1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  <p:sp>
        <p:nvSpPr>
          <p:cNvPr id="1049240" name="Овал 5"/>
          <p:cNvSpPr/>
          <p:nvPr/>
        </p:nvSpPr>
        <p:spPr>
          <a:xfrm>
            <a:off x="-6055341" y="1166862"/>
            <a:ext cx="1259096" cy="1260000"/>
          </a:xfrm>
          <a:prstGeom prst="ellipse"/>
          <a:blipFill>
            <a:blip xmlns:r="http://schemas.openxmlformats.org/officeDocument/2006/relationships"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62" name="Shape 3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Google Shape;5047;p73"/>
          <p:cNvSpPr/>
          <p:nvPr/>
        </p:nvSpPr>
        <p:spPr>
          <a:xfrm>
            <a:off x="752366" y="1060275"/>
            <a:ext cx="1080000" cy="3780000"/>
          </a:xfrm>
          <a:prstGeom prst="rect"/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06" name="Google Shape;3573;p45"/>
          <p:cNvSpPr/>
          <p:nvPr/>
        </p:nvSpPr>
        <p:spPr>
          <a:xfrm rot="5400000">
            <a:off x="3303761" y="2409975"/>
            <a:ext cx="3780000" cy="1080600"/>
          </a:xfrm>
          <a:prstGeom prst="rect"/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07" name="Google Shape;3574;p45"/>
          <p:cNvSpPr/>
          <p:nvPr/>
        </p:nvSpPr>
        <p:spPr>
          <a:xfrm>
            <a:off x="353398" y="303225"/>
            <a:ext cx="8437200" cy="818200"/>
          </a:xfrm>
          <a:prstGeom prst="rect"/>
          <a:solidFill>
            <a:schemeClr val="lt2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48708" name="Google Shape;3576;p45"/>
          <p:cNvSpPr txBox="1">
            <a:spLocks noGrp="1"/>
          </p:cNvSpPr>
          <p:nvPr>
            <p:ph type="title"/>
          </p:nvPr>
        </p:nvSpPr>
        <p:spPr>
          <a:xfrm>
            <a:off x="582193" y="258096"/>
            <a:ext cx="7979609" cy="186162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>
              <a:buSzPts val="990"/>
            </a:pPr>
            <a:r>
              <a:rPr dirty="0" sz="2800" lang="en-US" err="1">
                <a:solidFill>
                  <a:srgbClr val="02383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G‘oyaning</a:t>
            </a:r>
            <a:r>
              <a:rPr dirty="0" sz="2800" lang="en-US">
                <a:solidFill>
                  <a:srgbClr val="02383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800" lang="en-US" err="1">
                <a:solidFill>
                  <a:srgbClr val="02383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amalga</a:t>
            </a:r>
            <a:r>
              <a:rPr dirty="0" sz="2800" lang="en-US">
                <a:solidFill>
                  <a:srgbClr val="02383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800" lang="en-US" err="1">
                <a:solidFill>
                  <a:srgbClr val="02383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oshirishdan</a:t>
            </a:r>
            <a:r>
              <a:rPr dirty="0" sz="2800" lang="en-US">
                <a:solidFill>
                  <a:srgbClr val="02383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800" lang="en-US" err="1">
                <a:solidFill>
                  <a:srgbClr val="02383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kutilayotgan</a:t>
            </a:r>
            <a:r>
              <a:rPr dirty="0" sz="2800" lang="en-US">
                <a:solidFill>
                  <a:srgbClr val="02383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800" lang="en-US" err="1">
                <a:solidFill>
                  <a:srgbClr val="02383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natijalar</a:t>
            </a:r>
            <a:r>
              <a:rPr dirty="0" sz="2800" lang="en-US">
                <a:solidFill>
                  <a:srgbClr val="02383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dirty="0" sz="2800">
              <a:solidFill>
                <a:srgbClr val="023831"/>
              </a:solidFill>
            </a:endParaRPr>
          </a:p>
        </p:txBody>
      </p:sp>
      <p:sp>
        <p:nvSpPr>
          <p:cNvPr id="1048709" name="Google Shape;3579;p45"/>
          <p:cNvSpPr txBox="1">
            <a:spLocks noGrp="1"/>
          </p:cNvSpPr>
          <p:nvPr>
            <p:ph type="title" idx="2"/>
          </p:nvPr>
        </p:nvSpPr>
        <p:spPr>
          <a:xfrm rot="-15554">
            <a:off x="5735675" y="1393193"/>
            <a:ext cx="2700000" cy="720000"/>
          </a:xfrm>
          <a:prstGeom prst="rect"/>
        </p:spPr>
        <p:txBody>
          <a:bodyPr anchor="ctr" anchorCtr="0" bIns="91425" lIns="91425" numCol="1" rIns="0" spcFirstLastPara="1" tIns="91425" wrap="square">
            <a:noAutofit/>
          </a:bodyPr>
          <a:p>
            <a:r>
              <a:rPr b="1" dirty="0" lang="en-US" err="1">
                <a:solidFill>
                  <a:schemeClr val="tx1"/>
                </a:solidFill>
                <a:cs typeface="Times New Roman" panose="02020603050405020304" pitchFamily="18" charset="0"/>
              </a:rPr>
              <a:t>Ekinlardan</a:t>
            </a:r>
            <a:r>
              <a:rPr b="1" dirty="0" lang="en-US">
                <a:cs typeface="Times New Roman" panose="02020603050405020304" pitchFamily="18" charset="0"/>
              </a:rPr>
              <a:t> </a:t>
            </a:r>
            <a:r>
              <a:rPr b="1" dirty="0" lang="en-US" err="1">
                <a:cs typeface="Times New Roman" panose="02020603050405020304" pitchFamily="18" charset="0"/>
              </a:rPr>
              <a:t>unumli</a:t>
            </a:r>
            <a:r>
              <a:rPr b="1" dirty="0" lang="en-US">
                <a:cs typeface="Times New Roman" panose="02020603050405020304" pitchFamily="18" charset="0"/>
              </a:rPr>
              <a:t> </a:t>
            </a:r>
            <a:r>
              <a:rPr b="1" dirty="0" lang="en-US" err="1">
                <a:cs typeface="Times New Roman" panose="02020603050405020304" pitchFamily="18" charset="0"/>
              </a:rPr>
              <a:t>foydalanish</a:t>
            </a:r>
            <a:r>
              <a:rPr b="1" dirty="0" lang="en-US">
                <a:cs typeface="Times New Roman" panose="02020603050405020304" pitchFamily="18" charset="0"/>
              </a:rPr>
              <a:t>.</a:t>
            </a:r>
            <a:endParaRPr dirty="0"/>
          </a:p>
        </p:txBody>
      </p:sp>
      <p:sp>
        <p:nvSpPr>
          <p:cNvPr id="1048710" name="Google Shape;3582;p45"/>
          <p:cNvSpPr txBox="1">
            <a:spLocks noGrp="1"/>
          </p:cNvSpPr>
          <p:nvPr>
            <p:ph type="title" idx="3"/>
          </p:nvPr>
        </p:nvSpPr>
        <p:spPr>
          <a:xfrm rot="-15554">
            <a:off x="5765113" y="3910501"/>
            <a:ext cx="2586026" cy="858003"/>
          </a:xfrm>
          <a:prstGeom prst="rect"/>
        </p:spPr>
        <p:txBody>
          <a:bodyPr anchor="ctr" anchorCtr="0" bIns="91425" lIns="91425" rIns="91425" spcFirstLastPara="1" tIns="91425" wrap="square">
            <a:noAutofit/>
          </a:bodyPr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dirty="0" lang="en-GB" err="1"/>
              <a:t>Ishlab</a:t>
            </a:r>
            <a:r>
              <a:rPr b="1" dirty="0" lang="en-GB"/>
              <a:t> </a:t>
            </a:r>
            <a:r>
              <a:rPr b="1" dirty="0" lang="en-GB" err="1"/>
              <a:t>chiqarishni</a:t>
            </a:r>
            <a:r>
              <a:rPr b="1" dirty="0" lang="en-GB"/>
              <a:t> </a:t>
            </a:r>
            <a:r>
              <a:rPr b="1" dirty="0" lang="en-GB" err="1"/>
              <a:t>kengaytirish</a:t>
            </a:r>
            <a:endParaRPr b="1" dirty="0"/>
          </a:p>
        </p:txBody>
      </p:sp>
      <p:sp>
        <p:nvSpPr>
          <p:cNvPr id="1048711" name="Google Shape;3584;p45"/>
          <p:cNvSpPr txBox="1">
            <a:spLocks noGrp="1"/>
          </p:cNvSpPr>
          <p:nvPr>
            <p:ph type="title" idx="5"/>
          </p:nvPr>
        </p:nvSpPr>
        <p:spPr>
          <a:xfrm rot="-17229">
            <a:off x="4669984" y="1556346"/>
            <a:ext cx="1137314" cy="736801"/>
          </a:xfrm>
          <a:prstGeom prst="rect"/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 lang="en-GB"/>
              <a:t> </a:t>
            </a:r>
            <a:endParaRPr dirty="0"/>
          </a:p>
        </p:txBody>
      </p:sp>
      <p:sp>
        <p:nvSpPr>
          <p:cNvPr id="1048712" name="Google Shape;3585;p45"/>
          <p:cNvSpPr txBox="1">
            <a:spLocks noGrp="1"/>
          </p:cNvSpPr>
          <p:nvPr>
            <p:ph type="title" idx="7"/>
          </p:nvPr>
        </p:nvSpPr>
        <p:spPr>
          <a:xfrm rot="-16345">
            <a:off x="5764880" y="2740765"/>
            <a:ext cx="2960151" cy="720000"/>
          </a:xfrm>
          <a:prstGeom prst="rect"/>
        </p:spPr>
        <p:txBody>
          <a:bodyPr anchor="ctr" anchorCtr="0" bIns="91425" lIns="91425" rIns="0" spcFirstLastPara="1" tIns="91425" wrap="square">
            <a:noAutofit/>
          </a:bodyPr>
          <a:p>
            <a:pPr algn="l"/>
            <a:r>
              <a:rPr b="1" dirty="0" sz="2000" lang="en-US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Oziq-ovqat</a:t>
            </a:r>
            <a:r>
              <a:rPr b="1" dirty="0" sz="2000" lang="en-US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1" dirty="0" sz="2000" lang="en-US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xavfsizligini</a:t>
            </a:r>
            <a:r>
              <a:rPr b="1" dirty="0" sz="2000" lang="en-US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1" dirty="0" sz="2000" lang="en-US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ta’minlash</a:t>
            </a:r>
            <a:r>
              <a:rPr b="1" dirty="0" sz="2000" lang="en-US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2000">
              <a:solidFill>
                <a:schemeClr val="tx1"/>
              </a:solidFill>
            </a:endParaRPr>
          </a:p>
        </p:txBody>
      </p:sp>
      <p:sp>
        <p:nvSpPr>
          <p:cNvPr id="1048713" name="Google Shape;3588;p45"/>
          <p:cNvSpPr/>
          <p:nvPr/>
        </p:nvSpPr>
        <p:spPr>
          <a:xfrm>
            <a:off x="965484" y="1390278"/>
            <a:ext cx="612787" cy="444374"/>
          </a:xfrm>
          <a:prstGeom prst="rect"/>
        </p:spPr>
        <p:txBody>
          <a:bodyPr>
            <a:prstTxWarp prst="textPlain"/>
          </a:bodyPr>
          <a:p>
            <a:pPr algn="ctr" lvl="0"/>
            <a:r>
              <a:rPr b="0" dirty="0" i="0"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Encode Sans;900"/>
              </a:rPr>
              <a:t>01</a:t>
            </a:r>
          </a:p>
        </p:txBody>
      </p:sp>
      <p:sp>
        <p:nvSpPr>
          <p:cNvPr id="1048714" name="Google Shape;3589;p45"/>
          <p:cNvSpPr/>
          <p:nvPr/>
        </p:nvSpPr>
        <p:spPr>
          <a:xfrm>
            <a:off x="4869424" y="1534753"/>
            <a:ext cx="711374" cy="449787"/>
          </a:xfrm>
          <a:prstGeom prst="rect"/>
        </p:spPr>
        <p:txBody>
          <a:bodyPr>
            <a:prstTxWarp prst="textPlain"/>
          </a:bodyPr>
          <a:p>
            <a:pPr algn="ctr" lvl="0"/>
            <a:r>
              <a:rPr b="0" dirty="0" i="0"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Encode Sans;900"/>
              </a:rPr>
              <a:t>02</a:t>
            </a:r>
          </a:p>
        </p:txBody>
      </p:sp>
      <p:sp>
        <p:nvSpPr>
          <p:cNvPr id="1048715" name="Google Shape;3590;p45"/>
          <p:cNvSpPr/>
          <p:nvPr/>
        </p:nvSpPr>
        <p:spPr>
          <a:xfrm>
            <a:off x="950911" y="2759814"/>
            <a:ext cx="695199" cy="444374"/>
          </a:xfrm>
          <a:prstGeom prst="rect"/>
        </p:spPr>
        <p:txBody>
          <a:bodyPr>
            <a:prstTxWarp prst="textPlain"/>
          </a:bodyPr>
          <a:p>
            <a:pPr algn="ctr" lvl="0"/>
            <a:r>
              <a:rPr b="0" dirty="0" i="0"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Encode Sans;900"/>
              </a:rPr>
              <a:t>03</a:t>
            </a:r>
          </a:p>
        </p:txBody>
      </p:sp>
      <p:sp>
        <p:nvSpPr>
          <p:cNvPr id="1048716" name="Google Shape;3591;p45"/>
          <p:cNvSpPr/>
          <p:nvPr/>
        </p:nvSpPr>
        <p:spPr>
          <a:xfrm>
            <a:off x="4816378" y="2842295"/>
            <a:ext cx="768588" cy="417763"/>
          </a:xfrm>
          <a:prstGeom prst="rect"/>
        </p:spPr>
        <p:txBody>
          <a:bodyPr>
            <a:prstTxWarp prst="textPlain"/>
          </a:bodyPr>
          <a:p>
            <a:pPr algn="ctr" lvl="0"/>
            <a:r>
              <a:rPr dirty="0" lang="en-GB"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Encode Sans;900"/>
              </a:rPr>
              <a:t>04</a:t>
            </a:r>
          </a:p>
        </p:txBody>
      </p:sp>
      <p:grpSp>
        <p:nvGrpSpPr>
          <p:cNvPr id="63" name="Google Shape;3592;p45"/>
          <p:cNvGrpSpPr/>
          <p:nvPr/>
        </p:nvGrpSpPr>
        <p:grpSpPr>
          <a:xfrm rot="20766011">
            <a:off x="3620209" y="2377075"/>
            <a:ext cx="593101" cy="1146420"/>
            <a:chOff x="4000525" y="439175"/>
            <a:chExt cx="1021600" cy="1974675"/>
          </a:xfrm>
        </p:grpSpPr>
        <p:sp>
          <p:nvSpPr>
            <p:cNvPr id="1048717" name="Google Shape;3593;p45"/>
            <p:cNvSpPr/>
            <p:nvPr/>
          </p:nvSpPr>
          <p:spPr>
            <a:xfrm>
              <a:off x="4000525" y="439175"/>
              <a:ext cx="1021600" cy="1974675"/>
            </a:xfrm>
            <a:custGeom>
              <a:avLst/>
              <a:ahLst/>
              <a:rect l="l" t="t" r="r" b="b"/>
              <a:pathLst>
                <a:path w="40864" h="78987" extrusionOk="0">
                  <a:moveTo>
                    <a:pt x="6037" y="3307"/>
                  </a:moveTo>
                  <a:cubicBezTo>
                    <a:pt x="6101" y="3307"/>
                    <a:pt x="6135" y="3390"/>
                    <a:pt x="6205" y="3566"/>
                  </a:cubicBezTo>
                  <a:cubicBezTo>
                    <a:pt x="6066" y="3659"/>
                    <a:pt x="5991" y="3709"/>
                    <a:pt x="5934" y="3709"/>
                  </a:cubicBezTo>
                  <a:cubicBezTo>
                    <a:pt x="5869" y="3709"/>
                    <a:pt x="5827" y="3643"/>
                    <a:pt x="5738" y="3500"/>
                  </a:cubicBezTo>
                  <a:cubicBezTo>
                    <a:pt x="5896" y="3374"/>
                    <a:pt x="5979" y="3307"/>
                    <a:pt x="6037" y="3307"/>
                  </a:cubicBezTo>
                  <a:close/>
                  <a:moveTo>
                    <a:pt x="5505" y="3700"/>
                  </a:moveTo>
                  <a:cubicBezTo>
                    <a:pt x="5538" y="3733"/>
                    <a:pt x="5605" y="3800"/>
                    <a:pt x="5705" y="3867"/>
                  </a:cubicBezTo>
                  <a:cubicBezTo>
                    <a:pt x="5605" y="3933"/>
                    <a:pt x="5538" y="3967"/>
                    <a:pt x="5505" y="3967"/>
                  </a:cubicBezTo>
                  <a:cubicBezTo>
                    <a:pt x="5438" y="3933"/>
                    <a:pt x="5404" y="3867"/>
                    <a:pt x="5338" y="3833"/>
                  </a:cubicBezTo>
                  <a:cubicBezTo>
                    <a:pt x="5404" y="3766"/>
                    <a:pt x="5438" y="3700"/>
                    <a:pt x="5505" y="3700"/>
                  </a:cubicBezTo>
                  <a:close/>
                  <a:moveTo>
                    <a:pt x="15178" y="6001"/>
                  </a:moveTo>
                  <a:lnTo>
                    <a:pt x="15178" y="6001"/>
                  </a:lnTo>
                  <a:cubicBezTo>
                    <a:pt x="15545" y="6101"/>
                    <a:pt x="15445" y="6402"/>
                    <a:pt x="15512" y="6669"/>
                  </a:cubicBezTo>
                  <a:cubicBezTo>
                    <a:pt x="15478" y="6669"/>
                    <a:pt x="15445" y="6702"/>
                    <a:pt x="15412" y="6702"/>
                  </a:cubicBezTo>
                  <a:cubicBezTo>
                    <a:pt x="15312" y="6468"/>
                    <a:pt x="15278" y="6235"/>
                    <a:pt x="15178" y="6001"/>
                  </a:cubicBezTo>
                  <a:close/>
                  <a:moveTo>
                    <a:pt x="1869" y="6935"/>
                  </a:moveTo>
                  <a:lnTo>
                    <a:pt x="1869" y="6935"/>
                  </a:lnTo>
                  <a:cubicBezTo>
                    <a:pt x="2035" y="7169"/>
                    <a:pt x="1769" y="7269"/>
                    <a:pt x="1735" y="7436"/>
                  </a:cubicBezTo>
                  <a:cubicBezTo>
                    <a:pt x="1535" y="7069"/>
                    <a:pt x="1535" y="7069"/>
                    <a:pt x="1869" y="6935"/>
                  </a:cubicBezTo>
                  <a:close/>
                  <a:moveTo>
                    <a:pt x="13115" y="2023"/>
                  </a:moveTo>
                  <a:cubicBezTo>
                    <a:pt x="13303" y="2023"/>
                    <a:pt x="13498" y="2038"/>
                    <a:pt x="13710" y="2065"/>
                  </a:cubicBezTo>
                  <a:cubicBezTo>
                    <a:pt x="14144" y="3133"/>
                    <a:pt x="14544" y="4167"/>
                    <a:pt x="14945" y="5234"/>
                  </a:cubicBezTo>
                  <a:cubicBezTo>
                    <a:pt x="15045" y="5468"/>
                    <a:pt x="15111" y="5735"/>
                    <a:pt x="15178" y="6001"/>
                  </a:cubicBezTo>
                  <a:cubicBezTo>
                    <a:pt x="15111" y="5868"/>
                    <a:pt x="15011" y="5768"/>
                    <a:pt x="14945" y="5634"/>
                  </a:cubicBezTo>
                  <a:cubicBezTo>
                    <a:pt x="14578" y="4767"/>
                    <a:pt x="14211" y="3900"/>
                    <a:pt x="13877" y="2999"/>
                  </a:cubicBezTo>
                  <a:cubicBezTo>
                    <a:pt x="13810" y="2899"/>
                    <a:pt x="13777" y="2766"/>
                    <a:pt x="13644" y="2666"/>
                  </a:cubicBezTo>
                  <a:lnTo>
                    <a:pt x="13644" y="2666"/>
                  </a:lnTo>
                  <a:cubicBezTo>
                    <a:pt x="13677" y="2766"/>
                    <a:pt x="13644" y="2899"/>
                    <a:pt x="13677" y="2999"/>
                  </a:cubicBezTo>
                  <a:cubicBezTo>
                    <a:pt x="13810" y="3400"/>
                    <a:pt x="13944" y="3833"/>
                    <a:pt x="14111" y="4233"/>
                  </a:cubicBezTo>
                  <a:cubicBezTo>
                    <a:pt x="14444" y="5034"/>
                    <a:pt x="14778" y="5835"/>
                    <a:pt x="15111" y="6635"/>
                  </a:cubicBezTo>
                  <a:cubicBezTo>
                    <a:pt x="15178" y="6835"/>
                    <a:pt x="15245" y="7069"/>
                    <a:pt x="15545" y="7069"/>
                  </a:cubicBezTo>
                  <a:cubicBezTo>
                    <a:pt x="15612" y="7803"/>
                    <a:pt x="15678" y="8503"/>
                    <a:pt x="15712" y="9204"/>
                  </a:cubicBezTo>
                  <a:cubicBezTo>
                    <a:pt x="15745" y="9871"/>
                    <a:pt x="15745" y="10571"/>
                    <a:pt x="15779" y="11339"/>
                  </a:cubicBezTo>
                  <a:cubicBezTo>
                    <a:pt x="15378" y="10905"/>
                    <a:pt x="15278" y="10438"/>
                    <a:pt x="15078" y="10038"/>
                  </a:cubicBezTo>
                  <a:cubicBezTo>
                    <a:pt x="14911" y="9604"/>
                    <a:pt x="14744" y="9170"/>
                    <a:pt x="14544" y="8737"/>
                  </a:cubicBezTo>
                  <a:lnTo>
                    <a:pt x="14011" y="7369"/>
                  </a:lnTo>
                  <a:cubicBezTo>
                    <a:pt x="13844" y="6935"/>
                    <a:pt x="13644" y="6502"/>
                    <a:pt x="13477" y="6068"/>
                  </a:cubicBezTo>
                  <a:cubicBezTo>
                    <a:pt x="13310" y="5634"/>
                    <a:pt x="13110" y="5201"/>
                    <a:pt x="12943" y="4767"/>
                  </a:cubicBezTo>
                  <a:cubicBezTo>
                    <a:pt x="12776" y="4334"/>
                    <a:pt x="12610" y="3900"/>
                    <a:pt x="12409" y="3500"/>
                  </a:cubicBezTo>
                  <a:lnTo>
                    <a:pt x="12409" y="3500"/>
                  </a:lnTo>
                  <a:cubicBezTo>
                    <a:pt x="12943" y="5401"/>
                    <a:pt x="13710" y="7202"/>
                    <a:pt x="14378" y="9104"/>
                  </a:cubicBezTo>
                  <a:cubicBezTo>
                    <a:pt x="14277" y="9004"/>
                    <a:pt x="14177" y="8937"/>
                    <a:pt x="14111" y="8837"/>
                  </a:cubicBezTo>
                  <a:cubicBezTo>
                    <a:pt x="13810" y="8303"/>
                    <a:pt x="13510" y="7736"/>
                    <a:pt x="13210" y="7202"/>
                  </a:cubicBezTo>
                  <a:cubicBezTo>
                    <a:pt x="13126" y="7062"/>
                    <a:pt x="13136" y="6805"/>
                    <a:pt x="12944" y="6805"/>
                  </a:cubicBezTo>
                  <a:cubicBezTo>
                    <a:pt x="12907" y="6805"/>
                    <a:pt x="12863" y="6814"/>
                    <a:pt x="12810" y="6835"/>
                  </a:cubicBezTo>
                  <a:cubicBezTo>
                    <a:pt x="12643" y="6602"/>
                    <a:pt x="12443" y="6402"/>
                    <a:pt x="12343" y="6168"/>
                  </a:cubicBezTo>
                  <a:cubicBezTo>
                    <a:pt x="11909" y="5167"/>
                    <a:pt x="11509" y="4200"/>
                    <a:pt x="11109" y="3233"/>
                  </a:cubicBezTo>
                  <a:cubicBezTo>
                    <a:pt x="11008" y="2999"/>
                    <a:pt x="10942" y="2766"/>
                    <a:pt x="10842" y="2532"/>
                  </a:cubicBezTo>
                  <a:cubicBezTo>
                    <a:pt x="11008" y="2499"/>
                    <a:pt x="11142" y="2466"/>
                    <a:pt x="11342" y="2399"/>
                  </a:cubicBezTo>
                  <a:cubicBezTo>
                    <a:pt x="11676" y="3600"/>
                    <a:pt x="11976" y="4834"/>
                    <a:pt x="12610" y="5968"/>
                  </a:cubicBezTo>
                  <a:cubicBezTo>
                    <a:pt x="12810" y="5668"/>
                    <a:pt x="12676" y="5501"/>
                    <a:pt x="12610" y="5301"/>
                  </a:cubicBezTo>
                  <a:cubicBezTo>
                    <a:pt x="12309" y="4467"/>
                    <a:pt x="12009" y="3633"/>
                    <a:pt x="11709" y="2832"/>
                  </a:cubicBezTo>
                  <a:cubicBezTo>
                    <a:pt x="11642" y="2666"/>
                    <a:pt x="11609" y="2532"/>
                    <a:pt x="11542" y="2365"/>
                  </a:cubicBezTo>
                  <a:cubicBezTo>
                    <a:pt x="12169" y="2124"/>
                    <a:pt x="12622" y="2023"/>
                    <a:pt x="13115" y="2023"/>
                  </a:cubicBezTo>
                  <a:close/>
                  <a:moveTo>
                    <a:pt x="15478" y="1298"/>
                  </a:moveTo>
                  <a:cubicBezTo>
                    <a:pt x="16079" y="1298"/>
                    <a:pt x="16646" y="1331"/>
                    <a:pt x="17280" y="1331"/>
                  </a:cubicBezTo>
                  <a:cubicBezTo>
                    <a:pt x="17313" y="1999"/>
                    <a:pt x="17313" y="2732"/>
                    <a:pt x="17313" y="3433"/>
                  </a:cubicBezTo>
                  <a:cubicBezTo>
                    <a:pt x="17280" y="3466"/>
                    <a:pt x="17246" y="3466"/>
                    <a:pt x="17213" y="3466"/>
                  </a:cubicBezTo>
                  <a:cubicBezTo>
                    <a:pt x="17180" y="2999"/>
                    <a:pt x="17146" y="2532"/>
                    <a:pt x="17113" y="2065"/>
                  </a:cubicBezTo>
                  <a:lnTo>
                    <a:pt x="17046" y="2065"/>
                  </a:lnTo>
                  <a:cubicBezTo>
                    <a:pt x="17013" y="2199"/>
                    <a:pt x="16979" y="2299"/>
                    <a:pt x="16979" y="2432"/>
                  </a:cubicBezTo>
                  <a:cubicBezTo>
                    <a:pt x="16979" y="3600"/>
                    <a:pt x="17013" y="4767"/>
                    <a:pt x="17079" y="5935"/>
                  </a:cubicBezTo>
                  <a:cubicBezTo>
                    <a:pt x="17113" y="6802"/>
                    <a:pt x="17180" y="7669"/>
                    <a:pt x="17246" y="8503"/>
                  </a:cubicBezTo>
                  <a:cubicBezTo>
                    <a:pt x="17313" y="8937"/>
                    <a:pt x="17413" y="9370"/>
                    <a:pt x="17480" y="9804"/>
                  </a:cubicBezTo>
                  <a:cubicBezTo>
                    <a:pt x="17647" y="10938"/>
                    <a:pt x="17680" y="12072"/>
                    <a:pt x="17680" y="13240"/>
                  </a:cubicBezTo>
                  <a:cubicBezTo>
                    <a:pt x="17413" y="12439"/>
                    <a:pt x="17480" y="11572"/>
                    <a:pt x="17346" y="10771"/>
                  </a:cubicBezTo>
                  <a:lnTo>
                    <a:pt x="17246" y="10771"/>
                  </a:lnTo>
                  <a:cubicBezTo>
                    <a:pt x="17246" y="11806"/>
                    <a:pt x="17280" y="12873"/>
                    <a:pt x="17313" y="13940"/>
                  </a:cubicBezTo>
                  <a:cubicBezTo>
                    <a:pt x="17113" y="13807"/>
                    <a:pt x="16946" y="13674"/>
                    <a:pt x="16946" y="13440"/>
                  </a:cubicBezTo>
                  <a:cubicBezTo>
                    <a:pt x="16879" y="12339"/>
                    <a:pt x="16813" y="11238"/>
                    <a:pt x="16779" y="10138"/>
                  </a:cubicBezTo>
                  <a:cubicBezTo>
                    <a:pt x="16646" y="7369"/>
                    <a:pt x="16512" y="4567"/>
                    <a:pt x="16379" y="1798"/>
                  </a:cubicBezTo>
                  <a:cubicBezTo>
                    <a:pt x="16379" y="1732"/>
                    <a:pt x="16346" y="1698"/>
                    <a:pt x="16279" y="1632"/>
                  </a:cubicBezTo>
                  <a:cubicBezTo>
                    <a:pt x="16246" y="1798"/>
                    <a:pt x="16212" y="1965"/>
                    <a:pt x="16212" y="2099"/>
                  </a:cubicBezTo>
                  <a:cubicBezTo>
                    <a:pt x="16246" y="3099"/>
                    <a:pt x="16279" y="4100"/>
                    <a:pt x="16346" y="5067"/>
                  </a:cubicBezTo>
                  <a:cubicBezTo>
                    <a:pt x="16446" y="7069"/>
                    <a:pt x="16546" y="9037"/>
                    <a:pt x="16612" y="11005"/>
                  </a:cubicBezTo>
                  <a:cubicBezTo>
                    <a:pt x="16646" y="11705"/>
                    <a:pt x="16679" y="12373"/>
                    <a:pt x="16679" y="13106"/>
                  </a:cubicBezTo>
                  <a:cubicBezTo>
                    <a:pt x="16446" y="12973"/>
                    <a:pt x="16379" y="12773"/>
                    <a:pt x="16379" y="12539"/>
                  </a:cubicBezTo>
                  <a:cubicBezTo>
                    <a:pt x="16279" y="11639"/>
                    <a:pt x="16212" y="10738"/>
                    <a:pt x="16145" y="9804"/>
                  </a:cubicBezTo>
                  <a:cubicBezTo>
                    <a:pt x="16045" y="8336"/>
                    <a:pt x="15979" y="6902"/>
                    <a:pt x="15845" y="5434"/>
                  </a:cubicBezTo>
                  <a:cubicBezTo>
                    <a:pt x="15745" y="4233"/>
                    <a:pt x="15612" y="2999"/>
                    <a:pt x="15512" y="1798"/>
                  </a:cubicBezTo>
                  <a:cubicBezTo>
                    <a:pt x="15512" y="1632"/>
                    <a:pt x="15478" y="1465"/>
                    <a:pt x="15478" y="1298"/>
                  </a:cubicBezTo>
                  <a:close/>
                  <a:moveTo>
                    <a:pt x="14024" y="15975"/>
                  </a:moveTo>
                  <a:cubicBezTo>
                    <a:pt x="14398" y="16446"/>
                    <a:pt x="14773" y="16942"/>
                    <a:pt x="15178" y="17410"/>
                  </a:cubicBezTo>
                  <a:cubicBezTo>
                    <a:pt x="15145" y="17443"/>
                    <a:pt x="15111" y="17476"/>
                    <a:pt x="15045" y="17510"/>
                  </a:cubicBezTo>
                  <a:cubicBezTo>
                    <a:pt x="14698" y="17006"/>
                    <a:pt x="14293" y="16532"/>
                    <a:pt x="14024" y="15975"/>
                  </a:cubicBezTo>
                  <a:close/>
                  <a:moveTo>
                    <a:pt x="3270" y="6335"/>
                  </a:moveTo>
                  <a:cubicBezTo>
                    <a:pt x="3570" y="6635"/>
                    <a:pt x="3870" y="6869"/>
                    <a:pt x="4104" y="7169"/>
                  </a:cubicBezTo>
                  <a:cubicBezTo>
                    <a:pt x="4704" y="7769"/>
                    <a:pt x="5271" y="8403"/>
                    <a:pt x="5871" y="8970"/>
                  </a:cubicBezTo>
                  <a:cubicBezTo>
                    <a:pt x="7439" y="10538"/>
                    <a:pt x="8840" y="12239"/>
                    <a:pt x="10175" y="13974"/>
                  </a:cubicBezTo>
                  <a:cubicBezTo>
                    <a:pt x="10541" y="14474"/>
                    <a:pt x="10975" y="14908"/>
                    <a:pt x="11375" y="15375"/>
                  </a:cubicBezTo>
                  <a:cubicBezTo>
                    <a:pt x="12009" y="16075"/>
                    <a:pt x="12610" y="16776"/>
                    <a:pt x="13243" y="17476"/>
                  </a:cubicBezTo>
                  <a:cubicBezTo>
                    <a:pt x="13272" y="17561"/>
                    <a:pt x="13300" y="17645"/>
                    <a:pt x="13348" y="17729"/>
                  </a:cubicBezTo>
                  <a:lnTo>
                    <a:pt x="13348" y="17729"/>
                  </a:lnTo>
                  <a:cubicBezTo>
                    <a:pt x="13284" y="17700"/>
                    <a:pt x="13205" y="17667"/>
                    <a:pt x="13177" y="17610"/>
                  </a:cubicBezTo>
                  <a:cubicBezTo>
                    <a:pt x="11275" y="15608"/>
                    <a:pt x="9374" y="13573"/>
                    <a:pt x="7473" y="11605"/>
                  </a:cubicBezTo>
                  <a:cubicBezTo>
                    <a:pt x="6772" y="10838"/>
                    <a:pt x="5938" y="10171"/>
                    <a:pt x="5204" y="9437"/>
                  </a:cubicBezTo>
                  <a:cubicBezTo>
                    <a:pt x="4537" y="8803"/>
                    <a:pt x="3903" y="8136"/>
                    <a:pt x="3236" y="7502"/>
                  </a:cubicBezTo>
                  <a:cubicBezTo>
                    <a:pt x="3069" y="7336"/>
                    <a:pt x="2903" y="7136"/>
                    <a:pt x="2669" y="6935"/>
                  </a:cubicBezTo>
                  <a:cubicBezTo>
                    <a:pt x="2869" y="6735"/>
                    <a:pt x="3069" y="6568"/>
                    <a:pt x="3270" y="6335"/>
                  </a:cubicBezTo>
                  <a:close/>
                  <a:moveTo>
                    <a:pt x="13387" y="17779"/>
                  </a:moveTo>
                  <a:cubicBezTo>
                    <a:pt x="13635" y="17844"/>
                    <a:pt x="13765" y="17998"/>
                    <a:pt x="13834" y="18241"/>
                  </a:cubicBezTo>
                  <a:lnTo>
                    <a:pt x="13834" y="18241"/>
                  </a:lnTo>
                  <a:cubicBezTo>
                    <a:pt x="13616" y="18175"/>
                    <a:pt x="13458" y="18021"/>
                    <a:pt x="13387" y="17779"/>
                  </a:cubicBezTo>
                  <a:close/>
                  <a:moveTo>
                    <a:pt x="13920" y="18327"/>
                  </a:moveTo>
                  <a:cubicBezTo>
                    <a:pt x="13996" y="18377"/>
                    <a:pt x="14078" y="18427"/>
                    <a:pt x="14177" y="18477"/>
                  </a:cubicBezTo>
                  <a:cubicBezTo>
                    <a:pt x="14144" y="18510"/>
                    <a:pt x="14111" y="18544"/>
                    <a:pt x="14077" y="18577"/>
                  </a:cubicBezTo>
                  <a:cubicBezTo>
                    <a:pt x="14029" y="18481"/>
                    <a:pt x="13981" y="18401"/>
                    <a:pt x="13920" y="18327"/>
                  </a:cubicBezTo>
                  <a:close/>
                  <a:moveTo>
                    <a:pt x="17180" y="18410"/>
                  </a:moveTo>
                  <a:lnTo>
                    <a:pt x="17480" y="18710"/>
                  </a:lnTo>
                  <a:cubicBezTo>
                    <a:pt x="17446" y="18744"/>
                    <a:pt x="17446" y="18744"/>
                    <a:pt x="17413" y="18777"/>
                  </a:cubicBezTo>
                  <a:cubicBezTo>
                    <a:pt x="17346" y="18677"/>
                    <a:pt x="17246" y="18577"/>
                    <a:pt x="17146" y="18444"/>
                  </a:cubicBezTo>
                  <a:cubicBezTo>
                    <a:pt x="17146" y="18444"/>
                    <a:pt x="17180" y="18444"/>
                    <a:pt x="17180" y="18410"/>
                  </a:cubicBezTo>
                  <a:close/>
                  <a:moveTo>
                    <a:pt x="9107" y="2232"/>
                  </a:moveTo>
                  <a:cubicBezTo>
                    <a:pt x="9741" y="3433"/>
                    <a:pt x="10375" y="4600"/>
                    <a:pt x="11042" y="5735"/>
                  </a:cubicBezTo>
                  <a:cubicBezTo>
                    <a:pt x="11676" y="6869"/>
                    <a:pt x="12376" y="8003"/>
                    <a:pt x="13077" y="9104"/>
                  </a:cubicBezTo>
                  <a:cubicBezTo>
                    <a:pt x="13777" y="10238"/>
                    <a:pt x="14511" y="11372"/>
                    <a:pt x="15245" y="12473"/>
                  </a:cubicBezTo>
                  <a:cubicBezTo>
                    <a:pt x="15979" y="13573"/>
                    <a:pt x="16746" y="14641"/>
                    <a:pt x="17513" y="15708"/>
                  </a:cubicBezTo>
                  <a:cubicBezTo>
                    <a:pt x="17480" y="15742"/>
                    <a:pt x="17480" y="15742"/>
                    <a:pt x="17446" y="15775"/>
                  </a:cubicBezTo>
                  <a:cubicBezTo>
                    <a:pt x="17280" y="15608"/>
                    <a:pt x="17113" y="15441"/>
                    <a:pt x="16946" y="15308"/>
                  </a:cubicBezTo>
                  <a:cubicBezTo>
                    <a:pt x="16913" y="15308"/>
                    <a:pt x="16879" y="15341"/>
                    <a:pt x="16879" y="15341"/>
                  </a:cubicBezTo>
                  <a:cubicBezTo>
                    <a:pt x="16913" y="15441"/>
                    <a:pt x="16946" y="15542"/>
                    <a:pt x="17013" y="15642"/>
                  </a:cubicBezTo>
                  <a:cubicBezTo>
                    <a:pt x="17380" y="16075"/>
                    <a:pt x="17613" y="16609"/>
                    <a:pt x="18147" y="16909"/>
                  </a:cubicBezTo>
                  <a:cubicBezTo>
                    <a:pt x="18280" y="16976"/>
                    <a:pt x="18347" y="17176"/>
                    <a:pt x="18380" y="17343"/>
                  </a:cubicBezTo>
                  <a:cubicBezTo>
                    <a:pt x="18447" y="17610"/>
                    <a:pt x="18447" y="17910"/>
                    <a:pt x="18414" y="18210"/>
                  </a:cubicBezTo>
                  <a:cubicBezTo>
                    <a:pt x="16713" y="15942"/>
                    <a:pt x="15011" y="13707"/>
                    <a:pt x="13310" y="11439"/>
                  </a:cubicBezTo>
                  <a:cubicBezTo>
                    <a:pt x="13277" y="11439"/>
                    <a:pt x="13277" y="11472"/>
                    <a:pt x="13243" y="11472"/>
                  </a:cubicBezTo>
                  <a:cubicBezTo>
                    <a:pt x="13310" y="11605"/>
                    <a:pt x="13377" y="11739"/>
                    <a:pt x="13444" y="11872"/>
                  </a:cubicBezTo>
                  <a:cubicBezTo>
                    <a:pt x="14945" y="14141"/>
                    <a:pt x="16512" y="16375"/>
                    <a:pt x="18347" y="18410"/>
                  </a:cubicBezTo>
                  <a:cubicBezTo>
                    <a:pt x="18480" y="18577"/>
                    <a:pt x="18647" y="18710"/>
                    <a:pt x="18514" y="19044"/>
                  </a:cubicBezTo>
                  <a:cubicBezTo>
                    <a:pt x="18347" y="18877"/>
                    <a:pt x="18180" y="18710"/>
                    <a:pt x="18047" y="18577"/>
                  </a:cubicBezTo>
                  <a:cubicBezTo>
                    <a:pt x="17280" y="17576"/>
                    <a:pt x="16512" y="16576"/>
                    <a:pt x="15745" y="15542"/>
                  </a:cubicBezTo>
                  <a:cubicBezTo>
                    <a:pt x="14644" y="14040"/>
                    <a:pt x="13544" y="12506"/>
                    <a:pt x="12476" y="11005"/>
                  </a:cubicBezTo>
                  <a:cubicBezTo>
                    <a:pt x="12443" y="10972"/>
                    <a:pt x="12376" y="10905"/>
                    <a:pt x="12343" y="10905"/>
                  </a:cubicBezTo>
                  <a:lnTo>
                    <a:pt x="12343" y="10905"/>
                  </a:lnTo>
                  <a:cubicBezTo>
                    <a:pt x="13644" y="13440"/>
                    <a:pt x="15378" y="15708"/>
                    <a:pt x="16946" y="18043"/>
                  </a:cubicBezTo>
                  <a:cubicBezTo>
                    <a:pt x="16913" y="18077"/>
                    <a:pt x="16879" y="18110"/>
                    <a:pt x="16846" y="18143"/>
                  </a:cubicBezTo>
                  <a:cubicBezTo>
                    <a:pt x="16679" y="17943"/>
                    <a:pt x="16479" y="17743"/>
                    <a:pt x="16346" y="17543"/>
                  </a:cubicBezTo>
                  <a:cubicBezTo>
                    <a:pt x="14744" y="15608"/>
                    <a:pt x="13444" y="13473"/>
                    <a:pt x="12209" y="11272"/>
                  </a:cubicBezTo>
                  <a:cubicBezTo>
                    <a:pt x="11842" y="10605"/>
                    <a:pt x="11409" y="9971"/>
                    <a:pt x="11008" y="9270"/>
                  </a:cubicBezTo>
                  <a:lnTo>
                    <a:pt x="11008" y="9270"/>
                  </a:lnTo>
                  <a:cubicBezTo>
                    <a:pt x="11142" y="9337"/>
                    <a:pt x="11275" y="9437"/>
                    <a:pt x="11375" y="9504"/>
                  </a:cubicBezTo>
                  <a:cubicBezTo>
                    <a:pt x="11409" y="9504"/>
                    <a:pt x="11442" y="9471"/>
                    <a:pt x="11442" y="9471"/>
                  </a:cubicBezTo>
                  <a:cubicBezTo>
                    <a:pt x="11375" y="9337"/>
                    <a:pt x="11342" y="9204"/>
                    <a:pt x="11275" y="9104"/>
                  </a:cubicBezTo>
                  <a:cubicBezTo>
                    <a:pt x="10241" y="7569"/>
                    <a:pt x="9207" y="6068"/>
                    <a:pt x="8173" y="4534"/>
                  </a:cubicBezTo>
                  <a:cubicBezTo>
                    <a:pt x="8040" y="4334"/>
                    <a:pt x="7940" y="4133"/>
                    <a:pt x="7806" y="3933"/>
                  </a:cubicBezTo>
                  <a:cubicBezTo>
                    <a:pt x="7697" y="3797"/>
                    <a:pt x="7565" y="3682"/>
                    <a:pt x="7374" y="3682"/>
                  </a:cubicBezTo>
                  <a:cubicBezTo>
                    <a:pt x="7332" y="3682"/>
                    <a:pt x="7287" y="3688"/>
                    <a:pt x="7239" y="3700"/>
                  </a:cubicBezTo>
                  <a:cubicBezTo>
                    <a:pt x="7149" y="3722"/>
                    <a:pt x="7068" y="3735"/>
                    <a:pt x="6992" y="3735"/>
                  </a:cubicBezTo>
                  <a:cubicBezTo>
                    <a:pt x="6731" y="3735"/>
                    <a:pt x="6538" y="3587"/>
                    <a:pt x="6305" y="3199"/>
                  </a:cubicBezTo>
                  <a:cubicBezTo>
                    <a:pt x="7306" y="3099"/>
                    <a:pt x="8206" y="2766"/>
                    <a:pt x="9107" y="2232"/>
                  </a:cubicBezTo>
                  <a:close/>
                  <a:moveTo>
                    <a:pt x="15812" y="18310"/>
                  </a:moveTo>
                  <a:cubicBezTo>
                    <a:pt x="16012" y="18610"/>
                    <a:pt x="16179" y="18911"/>
                    <a:pt x="16346" y="19144"/>
                  </a:cubicBezTo>
                  <a:cubicBezTo>
                    <a:pt x="16145" y="18911"/>
                    <a:pt x="15945" y="18677"/>
                    <a:pt x="15712" y="18410"/>
                  </a:cubicBezTo>
                  <a:cubicBezTo>
                    <a:pt x="15745" y="18377"/>
                    <a:pt x="15779" y="18344"/>
                    <a:pt x="15812" y="18310"/>
                  </a:cubicBezTo>
                  <a:close/>
                  <a:moveTo>
                    <a:pt x="16946" y="19711"/>
                  </a:moveTo>
                  <a:cubicBezTo>
                    <a:pt x="16979" y="19778"/>
                    <a:pt x="17046" y="19811"/>
                    <a:pt x="17113" y="19878"/>
                  </a:cubicBezTo>
                  <a:cubicBezTo>
                    <a:pt x="17079" y="19878"/>
                    <a:pt x="17079" y="19911"/>
                    <a:pt x="17046" y="19911"/>
                  </a:cubicBezTo>
                  <a:cubicBezTo>
                    <a:pt x="17013" y="19878"/>
                    <a:pt x="16946" y="19811"/>
                    <a:pt x="16913" y="19745"/>
                  </a:cubicBezTo>
                  <a:cubicBezTo>
                    <a:pt x="16913" y="19745"/>
                    <a:pt x="16913" y="19745"/>
                    <a:pt x="16946" y="19711"/>
                  </a:cubicBezTo>
                  <a:close/>
                  <a:moveTo>
                    <a:pt x="14978" y="19411"/>
                  </a:moveTo>
                  <a:lnTo>
                    <a:pt x="14978" y="19411"/>
                  </a:lnTo>
                  <a:cubicBezTo>
                    <a:pt x="15045" y="19478"/>
                    <a:pt x="15145" y="19544"/>
                    <a:pt x="15211" y="19611"/>
                  </a:cubicBezTo>
                  <a:cubicBezTo>
                    <a:pt x="16379" y="20812"/>
                    <a:pt x="17546" y="22013"/>
                    <a:pt x="18647" y="23280"/>
                  </a:cubicBezTo>
                  <a:cubicBezTo>
                    <a:pt x="19314" y="24081"/>
                    <a:pt x="19848" y="24982"/>
                    <a:pt x="20449" y="25849"/>
                  </a:cubicBezTo>
                  <a:cubicBezTo>
                    <a:pt x="21383" y="27250"/>
                    <a:pt x="22216" y="28718"/>
                    <a:pt x="23317" y="30019"/>
                  </a:cubicBezTo>
                  <a:cubicBezTo>
                    <a:pt x="23784" y="30619"/>
                    <a:pt x="23784" y="30652"/>
                    <a:pt x="23818" y="31053"/>
                  </a:cubicBezTo>
                  <a:cubicBezTo>
                    <a:pt x="23696" y="31022"/>
                    <a:pt x="23602" y="31020"/>
                    <a:pt x="23511" y="30994"/>
                  </a:cubicBezTo>
                  <a:lnTo>
                    <a:pt x="23511" y="30994"/>
                  </a:lnTo>
                  <a:cubicBezTo>
                    <a:pt x="23480" y="30869"/>
                    <a:pt x="23449" y="30746"/>
                    <a:pt x="23417" y="30652"/>
                  </a:cubicBezTo>
                  <a:cubicBezTo>
                    <a:pt x="23084" y="30152"/>
                    <a:pt x="22750" y="29618"/>
                    <a:pt x="22383" y="29118"/>
                  </a:cubicBezTo>
                  <a:cubicBezTo>
                    <a:pt x="20749" y="26916"/>
                    <a:pt x="19081" y="24681"/>
                    <a:pt x="17413" y="22480"/>
                  </a:cubicBezTo>
                  <a:cubicBezTo>
                    <a:pt x="16612" y="21446"/>
                    <a:pt x="15779" y="20478"/>
                    <a:pt x="14978" y="19411"/>
                  </a:cubicBezTo>
                  <a:close/>
                  <a:moveTo>
                    <a:pt x="2469" y="7269"/>
                  </a:moveTo>
                  <a:cubicBezTo>
                    <a:pt x="2903" y="7669"/>
                    <a:pt x="3270" y="8036"/>
                    <a:pt x="3670" y="8403"/>
                  </a:cubicBezTo>
                  <a:cubicBezTo>
                    <a:pt x="4904" y="9571"/>
                    <a:pt x="6205" y="10671"/>
                    <a:pt x="7439" y="11872"/>
                  </a:cubicBezTo>
                  <a:cubicBezTo>
                    <a:pt x="9407" y="13874"/>
                    <a:pt x="11375" y="15842"/>
                    <a:pt x="13177" y="17977"/>
                  </a:cubicBezTo>
                  <a:cubicBezTo>
                    <a:pt x="13944" y="18877"/>
                    <a:pt x="14744" y="19711"/>
                    <a:pt x="15512" y="20578"/>
                  </a:cubicBezTo>
                  <a:cubicBezTo>
                    <a:pt x="17446" y="22880"/>
                    <a:pt x="19248" y="25282"/>
                    <a:pt x="21016" y="27684"/>
                  </a:cubicBezTo>
                  <a:cubicBezTo>
                    <a:pt x="21842" y="28774"/>
                    <a:pt x="22668" y="29898"/>
                    <a:pt x="23495" y="30989"/>
                  </a:cubicBezTo>
                  <a:lnTo>
                    <a:pt x="23495" y="30989"/>
                  </a:lnTo>
                  <a:cubicBezTo>
                    <a:pt x="23491" y="30988"/>
                    <a:pt x="23488" y="30987"/>
                    <a:pt x="23484" y="30986"/>
                  </a:cubicBezTo>
                  <a:lnTo>
                    <a:pt x="23484" y="30986"/>
                  </a:lnTo>
                  <a:cubicBezTo>
                    <a:pt x="23718" y="31353"/>
                    <a:pt x="23718" y="31453"/>
                    <a:pt x="23284" y="31953"/>
                  </a:cubicBezTo>
                  <a:cubicBezTo>
                    <a:pt x="22483" y="30786"/>
                    <a:pt x="21649" y="29585"/>
                    <a:pt x="20815" y="28417"/>
                  </a:cubicBezTo>
                  <a:cubicBezTo>
                    <a:pt x="19982" y="27283"/>
                    <a:pt x="19248" y="26049"/>
                    <a:pt x="18280" y="24948"/>
                  </a:cubicBezTo>
                  <a:lnTo>
                    <a:pt x="18280" y="24948"/>
                  </a:lnTo>
                  <a:cubicBezTo>
                    <a:pt x="18114" y="25215"/>
                    <a:pt x="18280" y="25315"/>
                    <a:pt x="18347" y="25449"/>
                  </a:cubicBezTo>
                  <a:cubicBezTo>
                    <a:pt x="18781" y="26016"/>
                    <a:pt x="19181" y="26616"/>
                    <a:pt x="19615" y="27183"/>
                  </a:cubicBezTo>
                  <a:cubicBezTo>
                    <a:pt x="20815" y="28851"/>
                    <a:pt x="21983" y="30486"/>
                    <a:pt x="23217" y="32153"/>
                  </a:cubicBezTo>
                  <a:cubicBezTo>
                    <a:pt x="23084" y="32287"/>
                    <a:pt x="23017" y="32387"/>
                    <a:pt x="22917" y="32520"/>
                  </a:cubicBezTo>
                  <a:cubicBezTo>
                    <a:pt x="22016" y="31420"/>
                    <a:pt x="21182" y="30352"/>
                    <a:pt x="20315" y="29285"/>
                  </a:cubicBezTo>
                  <a:lnTo>
                    <a:pt x="20315" y="29285"/>
                  </a:lnTo>
                  <a:cubicBezTo>
                    <a:pt x="20515" y="29585"/>
                    <a:pt x="20715" y="29919"/>
                    <a:pt x="20949" y="30219"/>
                  </a:cubicBezTo>
                  <a:cubicBezTo>
                    <a:pt x="21449" y="30953"/>
                    <a:pt x="21983" y="31653"/>
                    <a:pt x="22517" y="32354"/>
                  </a:cubicBezTo>
                  <a:cubicBezTo>
                    <a:pt x="22583" y="32454"/>
                    <a:pt x="22650" y="32554"/>
                    <a:pt x="22750" y="32721"/>
                  </a:cubicBezTo>
                  <a:cubicBezTo>
                    <a:pt x="22550" y="32787"/>
                    <a:pt x="22383" y="32854"/>
                    <a:pt x="22183" y="32921"/>
                  </a:cubicBezTo>
                  <a:cubicBezTo>
                    <a:pt x="22116" y="32854"/>
                    <a:pt x="22083" y="32787"/>
                    <a:pt x="22016" y="32754"/>
                  </a:cubicBezTo>
                  <a:cubicBezTo>
                    <a:pt x="20882" y="31053"/>
                    <a:pt x="19748" y="29385"/>
                    <a:pt x="18581" y="27717"/>
                  </a:cubicBezTo>
                  <a:cubicBezTo>
                    <a:pt x="17013" y="25482"/>
                    <a:pt x="15312" y="23447"/>
                    <a:pt x="13343" y="21579"/>
                  </a:cubicBezTo>
                  <a:cubicBezTo>
                    <a:pt x="12143" y="20478"/>
                    <a:pt x="10942" y="19344"/>
                    <a:pt x="9774" y="18177"/>
                  </a:cubicBezTo>
                  <a:cubicBezTo>
                    <a:pt x="8373" y="16742"/>
                    <a:pt x="6972" y="15241"/>
                    <a:pt x="5605" y="13740"/>
                  </a:cubicBezTo>
                  <a:cubicBezTo>
                    <a:pt x="4237" y="12273"/>
                    <a:pt x="2903" y="10771"/>
                    <a:pt x="1535" y="9270"/>
                  </a:cubicBezTo>
                  <a:cubicBezTo>
                    <a:pt x="1602" y="9204"/>
                    <a:pt x="1702" y="9104"/>
                    <a:pt x="1769" y="9004"/>
                  </a:cubicBezTo>
                  <a:cubicBezTo>
                    <a:pt x="1835" y="9004"/>
                    <a:pt x="1869" y="9004"/>
                    <a:pt x="1902" y="9037"/>
                  </a:cubicBezTo>
                  <a:cubicBezTo>
                    <a:pt x="2102" y="9270"/>
                    <a:pt x="2336" y="9504"/>
                    <a:pt x="2569" y="9737"/>
                  </a:cubicBezTo>
                  <a:cubicBezTo>
                    <a:pt x="4437" y="11705"/>
                    <a:pt x="6305" y="13640"/>
                    <a:pt x="8173" y="15608"/>
                  </a:cubicBezTo>
                  <a:cubicBezTo>
                    <a:pt x="10008" y="17576"/>
                    <a:pt x="11876" y="19511"/>
                    <a:pt x="13710" y="21546"/>
                  </a:cubicBezTo>
                  <a:cubicBezTo>
                    <a:pt x="15812" y="23881"/>
                    <a:pt x="17813" y="26316"/>
                    <a:pt x="19815" y="28751"/>
                  </a:cubicBezTo>
                  <a:cubicBezTo>
                    <a:pt x="19915" y="28884"/>
                    <a:pt x="20082" y="28985"/>
                    <a:pt x="20215" y="29085"/>
                  </a:cubicBezTo>
                  <a:cubicBezTo>
                    <a:pt x="19648" y="28351"/>
                    <a:pt x="19081" y="27617"/>
                    <a:pt x="18480" y="26883"/>
                  </a:cubicBezTo>
                  <a:cubicBezTo>
                    <a:pt x="17580" y="25749"/>
                    <a:pt x="16646" y="24615"/>
                    <a:pt x="15712" y="23514"/>
                  </a:cubicBezTo>
                  <a:cubicBezTo>
                    <a:pt x="14411" y="22013"/>
                    <a:pt x="13110" y="20545"/>
                    <a:pt x="11776" y="19111"/>
                  </a:cubicBezTo>
                  <a:cubicBezTo>
                    <a:pt x="10508" y="17710"/>
                    <a:pt x="9207" y="16309"/>
                    <a:pt x="7873" y="14908"/>
                  </a:cubicBezTo>
                  <a:cubicBezTo>
                    <a:pt x="6772" y="13774"/>
                    <a:pt x="5671" y="12706"/>
                    <a:pt x="4537" y="11572"/>
                  </a:cubicBezTo>
                  <a:cubicBezTo>
                    <a:pt x="4170" y="11205"/>
                    <a:pt x="3837" y="10838"/>
                    <a:pt x="3470" y="10438"/>
                  </a:cubicBezTo>
                  <a:cubicBezTo>
                    <a:pt x="2969" y="9904"/>
                    <a:pt x="2502" y="9337"/>
                    <a:pt x="1969" y="8737"/>
                  </a:cubicBezTo>
                  <a:cubicBezTo>
                    <a:pt x="2002" y="8570"/>
                    <a:pt x="2069" y="8370"/>
                    <a:pt x="2135" y="8103"/>
                  </a:cubicBezTo>
                  <a:cubicBezTo>
                    <a:pt x="2936" y="8737"/>
                    <a:pt x="3703" y="9304"/>
                    <a:pt x="4437" y="9938"/>
                  </a:cubicBezTo>
                  <a:cubicBezTo>
                    <a:pt x="5738" y="10972"/>
                    <a:pt x="6906" y="12172"/>
                    <a:pt x="8006" y="13440"/>
                  </a:cubicBezTo>
                  <a:cubicBezTo>
                    <a:pt x="9441" y="15041"/>
                    <a:pt x="10875" y="16609"/>
                    <a:pt x="12276" y="18177"/>
                  </a:cubicBezTo>
                  <a:cubicBezTo>
                    <a:pt x="13444" y="19511"/>
                    <a:pt x="14578" y="20845"/>
                    <a:pt x="15712" y="22213"/>
                  </a:cubicBezTo>
                  <a:cubicBezTo>
                    <a:pt x="16179" y="22747"/>
                    <a:pt x="16612" y="23347"/>
                    <a:pt x="17079" y="23881"/>
                  </a:cubicBezTo>
                  <a:cubicBezTo>
                    <a:pt x="17180" y="24048"/>
                    <a:pt x="17280" y="24148"/>
                    <a:pt x="17480" y="24214"/>
                  </a:cubicBezTo>
                  <a:cubicBezTo>
                    <a:pt x="17380" y="24081"/>
                    <a:pt x="17313" y="23948"/>
                    <a:pt x="17213" y="23814"/>
                  </a:cubicBezTo>
                  <a:cubicBezTo>
                    <a:pt x="16279" y="22613"/>
                    <a:pt x="15345" y="21412"/>
                    <a:pt x="14378" y="20245"/>
                  </a:cubicBezTo>
                  <a:cubicBezTo>
                    <a:pt x="12977" y="18610"/>
                    <a:pt x="11542" y="16976"/>
                    <a:pt x="10108" y="15375"/>
                  </a:cubicBezTo>
                  <a:cubicBezTo>
                    <a:pt x="9307" y="14441"/>
                    <a:pt x="8473" y="13473"/>
                    <a:pt x="7639" y="12573"/>
                  </a:cubicBezTo>
                  <a:cubicBezTo>
                    <a:pt x="6972" y="11872"/>
                    <a:pt x="6238" y="11205"/>
                    <a:pt x="5538" y="10571"/>
                  </a:cubicBezTo>
                  <a:cubicBezTo>
                    <a:pt x="4470" y="9604"/>
                    <a:pt x="3370" y="8703"/>
                    <a:pt x="2236" y="7736"/>
                  </a:cubicBezTo>
                  <a:cubicBezTo>
                    <a:pt x="2302" y="7636"/>
                    <a:pt x="2369" y="7469"/>
                    <a:pt x="2469" y="7269"/>
                  </a:cubicBezTo>
                  <a:close/>
                  <a:moveTo>
                    <a:pt x="1335" y="9404"/>
                  </a:moveTo>
                  <a:cubicBezTo>
                    <a:pt x="1402" y="9437"/>
                    <a:pt x="1502" y="9471"/>
                    <a:pt x="1568" y="9537"/>
                  </a:cubicBezTo>
                  <a:cubicBezTo>
                    <a:pt x="3370" y="11505"/>
                    <a:pt x="5171" y="13473"/>
                    <a:pt x="6939" y="15475"/>
                  </a:cubicBezTo>
                  <a:cubicBezTo>
                    <a:pt x="8874" y="17610"/>
                    <a:pt x="10942" y="19578"/>
                    <a:pt x="13010" y="21546"/>
                  </a:cubicBezTo>
                  <a:cubicBezTo>
                    <a:pt x="15145" y="23547"/>
                    <a:pt x="17046" y="25816"/>
                    <a:pt x="18714" y="28251"/>
                  </a:cubicBezTo>
                  <a:cubicBezTo>
                    <a:pt x="19681" y="29618"/>
                    <a:pt x="20649" y="30986"/>
                    <a:pt x="21616" y="32354"/>
                  </a:cubicBezTo>
                  <a:cubicBezTo>
                    <a:pt x="21749" y="32520"/>
                    <a:pt x="21850" y="32721"/>
                    <a:pt x="21983" y="32921"/>
                  </a:cubicBezTo>
                  <a:cubicBezTo>
                    <a:pt x="21872" y="32976"/>
                    <a:pt x="21772" y="33002"/>
                    <a:pt x="21682" y="33002"/>
                  </a:cubicBezTo>
                  <a:cubicBezTo>
                    <a:pt x="21501" y="33002"/>
                    <a:pt x="21360" y="32898"/>
                    <a:pt x="21249" y="32721"/>
                  </a:cubicBezTo>
                  <a:cubicBezTo>
                    <a:pt x="20682" y="31853"/>
                    <a:pt x="20148" y="30986"/>
                    <a:pt x="19548" y="30152"/>
                  </a:cubicBezTo>
                  <a:cubicBezTo>
                    <a:pt x="18881" y="29185"/>
                    <a:pt x="18180" y="28217"/>
                    <a:pt x="17480" y="27250"/>
                  </a:cubicBezTo>
                  <a:cubicBezTo>
                    <a:pt x="17313" y="27050"/>
                    <a:pt x="17079" y="26850"/>
                    <a:pt x="16846" y="26683"/>
                  </a:cubicBezTo>
                  <a:lnTo>
                    <a:pt x="16846" y="26683"/>
                  </a:lnTo>
                  <a:cubicBezTo>
                    <a:pt x="16979" y="27150"/>
                    <a:pt x="17313" y="27483"/>
                    <a:pt x="17580" y="27884"/>
                  </a:cubicBezTo>
                  <a:cubicBezTo>
                    <a:pt x="17847" y="28284"/>
                    <a:pt x="18180" y="28684"/>
                    <a:pt x="18480" y="29085"/>
                  </a:cubicBezTo>
                  <a:cubicBezTo>
                    <a:pt x="18747" y="29485"/>
                    <a:pt x="19048" y="29885"/>
                    <a:pt x="19314" y="30285"/>
                  </a:cubicBezTo>
                  <a:cubicBezTo>
                    <a:pt x="19581" y="30719"/>
                    <a:pt x="19881" y="31119"/>
                    <a:pt x="20148" y="31553"/>
                  </a:cubicBezTo>
                  <a:cubicBezTo>
                    <a:pt x="20415" y="31953"/>
                    <a:pt x="20682" y="32354"/>
                    <a:pt x="20916" y="32821"/>
                  </a:cubicBezTo>
                  <a:cubicBezTo>
                    <a:pt x="20749" y="32721"/>
                    <a:pt x="20582" y="32654"/>
                    <a:pt x="20449" y="32520"/>
                  </a:cubicBezTo>
                  <a:cubicBezTo>
                    <a:pt x="20148" y="32254"/>
                    <a:pt x="19781" y="32053"/>
                    <a:pt x="19414" y="31853"/>
                  </a:cubicBezTo>
                  <a:cubicBezTo>
                    <a:pt x="18414" y="31320"/>
                    <a:pt x="17747" y="30452"/>
                    <a:pt x="17046" y="29585"/>
                  </a:cubicBezTo>
                  <a:cubicBezTo>
                    <a:pt x="15678" y="27850"/>
                    <a:pt x="14177" y="26283"/>
                    <a:pt x="12676" y="24681"/>
                  </a:cubicBezTo>
                  <a:cubicBezTo>
                    <a:pt x="11375" y="23314"/>
                    <a:pt x="10108" y="21913"/>
                    <a:pt x="8840" y="20545"/>
                  </a:cubicBezTo>
                  <a:cubicBezTo>
                    <a:pt x="8673" y="20378"/>
                    <a:pt x="8473" y="20212"/>
                    <a:pt x="8240" y="20111"/>
                  </a:cubicBezTo>
                  <a:lnTo>
                    <a:pt x="8240" y="20111"/>
                  </a:lnTo>
                  <a:cubicBezTo>
                    <a:pt x="8273" y="20178"/>
                    <a:pt x="8307" y="20278"/>
                    <a:pt x="8373" y="20345"/>
                  </a:cubicBezTo>
                  <a:cubicBezTo>
                    <a:pt x="10175" y="22280"/>
                    <a:pt x="11876" y="24281"/>
                    <a:pt x="13744" y="26116"/>
                  </a:cubicBezTo>
                  <a:cubicBezTo>
                    <a:pt x="15011" y="27383"/>
                    <a:pt x="16246" y="28718"/>
                    <a:pt x="17313" y="30185"/>
                  </a:cubicBezTo>
                  <a:cubicBezTo>
                    <a:pt x="17380" y="30219"/>
                    <a:pt x="17413" y="30319"/>
                    <a:pt x="17413" y="30419"/>
                  </a:cubicBezTo>
                  <a:cubicBezTo>
                    <a:pt x="16579" y="30019"/>
                    <a:pt x="16312" y="29118"/>
                    <a:pt x="15612" y="28518"/>
                  </a:cubicBezTo>
                  <a:lnTo>
                    <a:pt x="15612" y="28518"/>
                  </a:lnTo>
                  <a:cubicBezTo>
                    <a:pt x="15645" y="29051"/>
                    <a:pt x="16012" y="29318"/>
                    <a:pt x="16179" y="29752"/>
                  </a:cubicBezTo>
                  <a:cubicBezTo>
                    <a:pt x="16155" y="29755"/>
                    <a:pt x="16133" y="29756"/>
                    <a:pt x="16112" y="29756"/>
                  </a:cubicBezTo>
                  <a:cubicBezTo>
                    <a:pt x="15894" y="29756"/>
                    <a:pt x="15800" y="29607"/>
                    <a:pt x="15678" y="29485"/>
                  </a:cubicBezTo>
                  <a:cubicBezTo>
                    <a:pt x="15478" y="29218"/>
                    <a:pt x="15278" y="28951"/>
                    <a:pt x="15078" y="28684"/>
                  </a:cubicBezTo>
                  <a:lnTo>
                    <a:pt x="15078" y="28684"/>
                  </a:lnTo>
                  <a:cubicBezTo>
                    <a:pt x="15178" y="28918"/>
                    <a:pt x="15312" y="29185"/>
                    <a:pt x="15445" y="29418"/>
                  </a:cubicBezTo>
                  <a:cubicBezTo>
                    <a:pt x="15354" y="29433"/>
                    <a:pt x="15265" y="29441"/>
                    <a:pt x="15180" y="29441"/>
                  </a:cubicBezTo>
                  <a:cubicBezTo>
                    <a:pt x="14705" y="29441"/>
                    <a:pt x="14327" y="29209"/>
                    <a:pt x="14044" y="28784"/>
                  </a:cubicBezTo>
                  <a:cubicBezTo>
                    <a:pt x="13243" y="27684"/>
                    <a:pt x="12443" y="26616"/>
                    <a:pt x="11642" y="25515"/>
                  </a:cubicBezTo>
                  <a:cubicBezTo>
                    <a:pt x="11609" y="25482"/>
                    <a:pt x="11576" y="25449"/>
                    <a:pt x="11542" y="25382"/>
                  </a:cubicBezTo>
                  <a:cubicBezTo>
                    <a:pt x="10375" y="24181"/>
                    <a:pt x="9207" y="22947"/>
                    <a:pt x="7973" y="21779"/>
                  </a:cubicBezTo>
                  <a:lnTo>
                    <a:pt x="7973" y="21779"/>
                  </a:lnTo>
                  <a:cubicBezTo>
                    <a:pt x="8006" y="21846"/>
                    <a:pt x="8006" y="21946"/>
                    <a:pt x="8073" y="22013"/>
                  </a:cubicBezTo>
                  <a:cubicBezTo>
                    <a:pt x="8206" y="22213"/>
                    <a:pt x="8373" y="22413"/>
                    <a:pt x="8540" y="22613"/>
                  </a:cubicBezTo>
                  <a:cubicBezTo>
                    <a:pt x="9374" y="23481"/>
                    <a:pt x="10241" y="24314"/>
                    <a:pt x="11008" y="25248"/>
                  </a:cubicBezTo>
                  <a:cubicBezTo>
                    <a:pt x="11842" y="26216"/>
                    <a:pt x="12610" y="27250"/>
                    <a:pt x="13410" y="28251"/>
                  </a:cubicBezTo>
                  <a:cubicBezTo>
                    <a:pt x="13444" y="28284"/>
                    <a:pt x="13444" y="28351"/>
                    <a:pt x="13444" y="28417"/>
                  </a:cubicBezTo>
                  <a:cubicBezTo>
                    <a:pt x="11576" y="27016"/>
                    <a:pt x="7673" y="22180"/>
                    <a:pt x="7039" y="20478"/>
                  </a:cubicBezTo>
                  <a:lnTo>
                    <a:pt x="7039" y="20478"/>
                  </a:lnTo>
                  <a:cubicBezTo>
                    <a:pt x="7172" y="20578"/>
                    <a:pt x="7239" y="20645"/>
                    <a:pt x="7339" y="20712"/>
                  </a:cubicBezTo>
                  <a:cubicBezTo>
                    <a:pt x="8140" y="21446"/>
                    <a:pt x="8974" y="22180"/>
                    <a:pt x="9774" y="22913"/>
                  </a:cubicBezTo>
                  <a:cubicBezTo>
                    <a:pt x="11576" y="24581"/>
                    <a:pt x="13277" y="26316"/>
                    <a:pt x="14744" y="28317"/>
                  </a:cubicBezTo>
                  <a:cubicBezTo>
                    <a:pt x="14845" y="28451"/>
                    <a:pt x="14978" y="28584"/>
                    <a:pt x="15078" y="28718"/>
                  </a:cubicBezTo>
                  <a:cubicBezTo>
                    <a:pt x="14878" y="28384"/>
                    <a:pt x="14711" y="28051"/>
                    <a:pt x="14478" y="27750"/>
                  </a:cubicBezTo>
                  <a:cubicBezTo>
                    <a:pt x="12943" y="25649"/>
                    <a:pt x="11109" y="23781"/>
                    <a:pt x="9107" y="22080"/>
                  </a:cubicBezTo>
                  <a:cubicBezTo>
                    <a:pt x="8340" y="21412"/>
                    <a:pt x="7573" y="20712"/>
                    <a:pt x="6839" y="20011"/>
                  </a:cubicBezTo>
                  <a:cubicBezTo>
                    <a:pt x="6605" y="19745"/>
                    <a:pt x="6372" y="19511"/>
                    <a:pt x="6172" y="19211"/>
                  </a:cubicBezTo>
                  <a:cubicBezTo>
                    <a:pt x="4604" y="16742"/>
                    <a:pt x="2669" y="14574"/>
                    <a:pt x="768" y="12339"/>
                  </a:cubicBezTo>
                  <a:cubicBezTo>
                    <a:pt x="468" y="12006"/>
                    <a:pt x="368" y="11705"/>
                    <a:pt x="568" y="11272"/>
                  </a:cubicBezTo>
                  <a:cubicBezTo>
                    <a:pt x="768" y="10872"/>
                    <a:pt x="868" y="10405"/>
                    <a:pt x="1035" y="9938"/>
                  </a:cubicBezTo>
                  <a:cubicBezTo>
                    <a:pt x="1135" y="10004"/>
                    <a:pt x="1235" y="10038"/>
                    <a:pt x="1302" y="10104"/>
                  </a:cubicBezTo>
                  <a:cubicBezTo>
                    <a:pt x="1935" y="10872"/>
                    <a:pt x="2536" y="11605"/>
                    <a:pt x="3136" y="12373"/>
                  </a:cubicBezTo>
                  <a:cubicBezTo>
                    <a:pt x="4704" y="14374"/>
                    <a:pt x="6305" y="16342"/>
                    <a:pt x="8040" y="18210"/>
                  </a:cubicBezTo>
                  <a:cubicBezTo>
                    <a:pt x="8273" y="18444"/>
                    <a:pt x="8540" y="18677"/>
                    <a:pt x="8840" y="18977"/>
                  </a:cubicBezTo>
                  <a:cubicBezTo>
                    <a:pt x="8840" y="18477"/>
                    <a:pt x="8473" y="18410"/>
                    <a:pt x="8307" y="18177"/>
                  </a:cubicBezTo>
                  <a:cubicBezTo>
                    <a:pt x="8106" y="17910"/>
                    <a:pt x="7906" y="17676"/>
                    <a:pt x="7673" y="17443"/>
                  </a:cubicBezTo>
                  <a:cubicBezTo>
                    <a:pt x="7506" y="17209"/>
                    <a:pt x="7272" y="16976"/>
                    <a:pt x="7072" y="16742"/>
                  </a:cubicBezTo>
                  <a:cubicBezTo>
                    <a:pt x="6872" y="16509"/>
                    <a:pt x="6672" y="16275"/>
                    <a:pt x="6472" y="16042"/>
                  </a:cubicBezTo>
                  <a:cubicBezTo>
                    <a:pt x="6272" y="15808"/>
                    <a:pt x="6038" y="15575"/>
                    <a:pt x="5838" y="15308"/>
                  </a:cubicBezTo>
                  <a:cubicBezTo>
                    <a:pt x="5638" y="15075"/>
                    <a:pt x="5471" y="14841"/>
                    <a:pt x="5271" y="14608"/>
                  </a:cubicBezTo>
                  <a:cubicBezTo>
                    <a:pt x="5071" y="14341"/>
                    <a:pt x="4871" y="14141"/>
                    <a:pt x="4671" y="13907"/>
                  </a:cubicBezTo>
                  <a:cubicBezTo>
                    <a:pt x="4470" y="13640"/>
                    <a:pt x="4270" y="13407"/>
                    <a:pt x="4104" y="13173"/>
                  </a:cubicBezTo>
                  <a:cubicBezTo>
                    <a:pt x="3903" y="12906"/>
                    <a:pt x="3703" y="12673"/>
                    <a:pt x="3503" y="12406"/>
                  </a:cubicBezTo>
                  <a:lnTo>
                    <a:pt x="2936" y="11672"/>
                  </a:lnTo>
                  <a:cubicBezTo>
                    <a:pt x="2736" y="11439"/>
                    <a:pt x="2569" y="11205"/>
                    <a:pt x="2369" y="10972"/>
                  </a:cubicBezTo>
                  <a:cubicBezTo>
                    <a:pt x="2169" y="10705"/>
                    <a:pt x="1969" y="10438"/>
                    <a:pt x="1769" y="10171"/>
                  </a:cubicBezTo>
                  <a:cubicBezTo>
                    <a:pt x="1602" y="9938"/>
                    <a:pt x="1435" y="9704"/>
                    <a:pt x="1235" y="9471"/>
                  </a:cubicBezTo>
                  <a:cubicBezTo>
                    <a:pt x="1268" y="9437"/>
                    <a:pt x="1302" y="9437"/>
                    <a:pt x="1335" y="9404"/>
                  </a:cubicBezTo>
                  <a:close/>
                  <a:moveTo>
                    <a:pt x="36860" y="3400"/>
                  </a:moveTo>
                  <a:lnTo>
                    <a:pt x="36860" y="3400"/>
                  </a:lnTo>
                  <a:cubicBezTo>
                    <a:pt x="36927" y="3833"/>
                    <a:pt x="36960" y="3867"/>
                    <a:pt x="36760" y="4200"/>
                  </a:cubicBezTo>
                  <a:cubicBezTo>
                    <a:pt x="36327" y="4934"/>
                    <a:pt x="35893" y="5668"/>
                    <a:pt x="35393" y="6368"/>
                  </a:cubicBezTo>
                  <a:cubicBezTo>
                    <a:pt x="34525" y="7603"/>
                    <a:pt x="33658" y="8837"/>
                    <a:pt x="32524" y="9871"/>
                  </a:cubicBezTo>
                  <a:cubicBezTo>
                    <a:pt x="30389" y="12539"/>
                    <a:pt x="28254" y="15208"/>
                    <a:pt x="26853" y="18377"/>
                  </a:cubicBezTo>
                  <a:cubicBezTo>
                    <a:pt x="26419" y="19378"/>
                    <a:pt x="25886" y="20312"/>
                    <a:pt x="25452" y="21312"/>
                  </a:cubicBezTo>
                  <a:cubicBezTo>
                    <a:pt x="25052" y="22180"/>
                    <a:pt x="24752" y="23080"/>
                    <a:pt x="24418" y="23981"/>
                  </a:cubicBezTo>
                  <a:cubicBezTo>
                    <a:pt x="24285" y="24281"/>
                    <a:pt x="24251" y="24615"/>
                    <a:pt x="24285" y="24982"/>
                  </a:cubicBezTo>
                  <a:cubicBezTo>
                    <a:pt x="24318" y="24948"/>
                    <a:pt x="24385" y="24915"/>
                    <a:pt x="24418" y="24848"/>
                  </a:cubicBezTo>
                  <a:cubicBezTo>
                    <a:pt x="24852" y="23114"/>
                    <a:pt x="25586" y="21479"/>
                    <a:pt x="26353" y="19878"/>
                  </a:cubicBezTo>
                  <a:cubicBezTo>
                    <a:pt x="26987" y="18544"/>
                    <a:pt x="27687" y="17209"/>
                    <a:pt x="28388" y="15875"/>
                  </a:cubicBezTo>
                  <a:cubicBezTo>
                    <a:pt x="28988" y="14741"/>
                    <a:pt x="29789" y="13740"/>
                    <a:pt x="30589" y="12740"/>
                  </a:cubicBezTo>
                  <a:cubicBezTo>
                    <a:pt x="31123" y="12106"/>
                    <a:pt x="31657" y="11439"/>
                    <a:pt x="32224" y="10771"/>
                  </a:cubicBezTo>
                  <a:cubicBezTo>
                    <a:pt x="32591" y="10338"/>
                    <a:pt x="32957" y="9871"/>
                    <a:pt x="33391" y="9437"/>
                  </a:cubicBezTo>
                  <a:cubicBezTo>
                    <a:pt x="34459" y="8303"/>
                    <a:pt x="35326" y="7035"/>
                    <a:pt x="36193" y="5768"/>
                  </a:cubicBezTo>
                  <a:cubicBezTo>
                    <a:pt x="36327" y="5568"/>
                    <a:pt x="36460" y="5368"/>
                    <a:pt x="36593" y="5201"/>
                  </a:cubicBezTo>
                  <a:cubicBezTo>
                    <a:pt x="36627" y="5201"/>
                    <a:pt x="36660" y="5234"/>
                    <a:pt x="36693" y="5234"/>
                  </a:cubicBezTo>
                  <a:cubicBezTo>
                    <a:pt x="36627" y="5668"/>
                    <a:pt x="36527" y="6101"/>
                    <a:pt x="36427" y="6535"/>
                  </a:cubicBezTo>
                  <a:cubicBezTo>
                    <a:pt x="36427" y="6568"/>
                    <a:pt x="36393" y="6635"/>
                    <a:pt x="36360" y="6669"/>
                  </a:cubicBezTo>
                  <a:cubicBezTo>
                    <a:pt x="34892" y="8403"/>
                    <a:pt x="33391" y="10138"/>
                    <a:pt x="31957" y="11939"/>
                  </a:cubicBezTo>
                  <a:cubicBezTo>
                    <a:pt x="30622" y="13607"/>
                    <a:pt x="29388" y="15408"/>
                    <a:pt x="28287" y="17276"/>
                  </a:cubicBezTo>
                  <a:cubicBezTo>
                    <a:pt x="28221" y="17376"/>
                    <a:pt x="28154" y="17510"/>
                    <a:pt x="28087" y="17610"/>
                  </a:cubicBezTo>
                  <a:cubicBezTo>
                    <a:pt x="28121" y="17643"/>
                    <a:pt x="28154" y="17676"/>
                    <a:pt x="28187" y="17676"/>
                  </a:cubicBezTo>
                  <a:lnTo>
                    <a:pt x="28554" y="17176"/>
                  </a:lnTo>
                  <a:cubicBezTo>
                    <a:pt x="29388" y="15975"/>
                    <a:pt x="30222" y="14741"/>
                    <a:pt x="31123" y="13573"/>
                  </a:cubicBezTo>
                  <a:cubicBezTo>
                    <a:pt x="31957" y="12473"/>
                    <a:pt x="32857" y="11405"/>
                    <a:pt x="33725" y="10338"/>
                  </a:cubicBezTo>
                  <a:cubicBezTo>
                    <a:pt x="34425" y="9471"/>
                    <a:pt x="35159" y="8637"/>
                    <a:pt x="35860" y="7769"/>
                  </a:cubicBezTo>
                  <a:cubicBezTo>
                    <a:pt x="35926" y="7669"/>
                    <a:pt x="35993" y="7603"/>
                    <a:pt x="36093" y="7536"/>
                  </a:cubicBezTo>
                  <a:lnTo>
                    <a:pt x="36093" y="7536"/>
                  </a:lnTo>
                  <a:cubicBezTo>
                    <a:pt x="35993" y="8103"/>
                    <a:pt x="35860" y="8637"/>
                    <a:pt x="35493" y="9070"/>
                  </a:cubicBezTo>
                  <a:cubicBezTo>
                    <a:pt x="33658" y="11105"/>
                    <a:pt x="32090" y="13340"/>
                    <a:pt x="30589" y="15608"/>
                  </a:cubicBezTo>
                  <a:cubicBezTo>
                    <a:pt x="29855" y="16709"/>
                    <a:pt x="29255" y="17910"/>
                    <a:pt x="28521" y="19011"/>
                  </a:cubicBezTo>
                  <a:cubicBezTo>
                    <a:pt x="27253" y="20945"/>
                    <a:pt x="26353" y="23014"/>
                    <a:pt x="25752" y="25215"/>
                  </a:cubicBezTo>
                  <a:cubicBezTo>
                    <a:pt x="25686" y="25449"/>
                    <a:pt x="25619" y="25715"/>
                    <a:pt x="25552" y="25949"/>
                  </a:cubicBezTo>
                  <a:cubicBezTo>
                    <a:pt x="25519" y="26216"/>
                    <a:pt x="25519" y="26449"/>
                    <a:pt x="25719" y="26683"/>
                  </a:cubicBezTo>
                  <a:cubicBezTo>
                    <a:pt x="26053" y="26549"/>
                    <a:pt x="26153" y="26249"/>
                    <a:pt x="26253" y="25916"/>
                  </a:cubicBezTo>
                  <a:cubicBezTo>
                    <a:pt x="26453" y="25182"/>
                    <a:pt x="26653" y="24448"/>
                    <a:pt x="26920" y="23714"/>
                  </a:cubicBezTo>
                  <a:cubicBezTo>
                    <a:pt x="27353" y="22380"/>
                    <a:pt x="28054" y="21212"/>
                    <a:pt x="28788" y="20045"/>
                  </a:cubicBezTo>
                  <a:cubicBezTo>
                    <a:pt x="29355" y="19177"/>
                    <a:pt x="29922" y="18243"/>
                    <a:pt x="30456" y="17343"/>
                  </a:cubicBezTo>
                  <a:cubicBezTo>
                    <a:pt x="31256" y="16109"/>
                    <a:pt x="32023" y="14874"/>
                    <a:pt x="32824" y="13640"/>
                  </a:cubicBezTo>
                  <a:cubicBezTo>
                    <a:pt x="32891" y="13507"/>
                    <a:pt x="33024" y="13373"/>
                    <a:pt x="33191" y="13273"/>
                  </a:cubicBezTo>
                  <a:lnTo>
                    <a:pt x="33191" y="13273"/>
                  </a:lnTo>
                  <a:cubicBezTo>
                    <a:pt x="33058" y="13540"/>
                    <a:pt x="32957" y="13840"/>
                    <a:pt x="32791" y="14107"/>
                  </a:cubicBezTo>
                  <a:cubicBezTo>
                    <a:pt x="32157" y="15275"/>
                    <a:pt x="31490" y="16476"/>
                    <a:pt x="30856" y="17643"/>
                  </a:cubicBezTo>
                  <a:cubicBezTo>
                    <a:pt x="30389" y="18510"/>
                    <a:pt x="29922" y="19411"/>
                    <a:pt x="29488" y="20278"/>
                  </a:cubicBezTo>
                  <a:cubicBezTo>
                    <a:pt x="28855" y="21579"/>
                    <a:pt x="28254" y="22880"/>
                    <a:pt x="27654" y="24181"/>
                  </a:cubicBezTo>
                  <a:cubicBezTo>
                    <a:pt x="27620" y="24281"/>
                    <a:pt x="27587" y="24348"/>
                    <a:pt x="27620" y="24481"/>
                  </a:cubicBezTo>
                  <a:cubicBezTo>
                    <a:pt x="27720" y="24314"/>
                    <a:pt x="27854" y="24114"/>
                    <a:pt x="27954" y="23948"/>
                  </a:cubicBezTo>
                  <a:cubicBezTo>
                    <a:pt x="28754" y="22313"/>
                    <a:pt x="29522" y="20679"/>
                    <a:pt x="30356" y="19111"/>
                  </a:cubicBezTo>
                  <a:cubicBezTo>
                    <a:pt x="31123" y="17643"/>
                    <a:pt x="31990" y="16209"/>
                    <a:pt x="32757" y="14741"/>
                  </a:cubicBezTo>
                  <a:cubicBezTo>
                    <a:pt x="33424" y="13540"/>
                    <a:pt x="34025" y="12339"/>
                    <a:pt x="34659" y="11105"/>
                  </a:cubicBezTo>
                  <a:cubicBezTo>
                    <a:pt x="34692" y="11005"/>
                    <a:pt x="34725" y="10905"/>
                    <a:pt x="34792" y="10805"/>
                  </a:cubicBezTo>
                  <a:cubicBezTo>
                    <a:pt x="35493" y="9971"/>
                    <a:pt x="36226" y="9137"/>
                    <a:pt x="36927" y="8303"/>
                  </a:cubicBezTo>
                  <a:cubicBezTo>
                    <a:pt x="36960" y="8303"/>
                    <a:pt x="36994" y="8303"/>
                    <a:pt x="37060" y="8270"/>
                  </a:cubicBezTo>
                  <a:lnTo>
                    <a:pt x="37060" y="8270"/>
                  </a:lnTo>
                  <a:cubicBezTo>
                    <a:pt x="36994" y="8436"/>
                    <a:pt x="36960" y="8570"/>
                    <a:pt x="36894" y="8670"/>
                  </a:cubicBezTo>
                  <a:cubicBezTo>
                    <a:pt x="36093" y="10171"/>
                    <a:pt x="35292" y="11672"/>
                    <a:pt x="34459" y="13140"/>
                  </a:cubicBezTo>
                  <a:cubicBezTo>
                    <a:pt x="33391" y="15008"/>
                    <a:pt x="32290" y="16842"/>
                    <a:pt x="31256" y="18710"/>
                  </a:cubicBezTo>
                  <a:cubicBezTo>
                    <a:pt x="30522" y="19978"/>
                    <a:pt x="29822" y="21279"/>
                    <a:pt x="29155" y="22547"/>
                  </a:cubicBezTo>
                  <a:cubicBezTo>
                    <a:pt x="28721" y="23414"/>
                    <a:pt x="28354" y="24281"/>
                    <a:pt x="27954" y="25148"/>
                  </a:cubicBezTo>
                  <a:cubicBezTo>
                    <a:pt x="27921" y="25282"/>
                    <a:pt x="27887" y="25382"/>
                    <a:pt x="27921" y="25549"/>
                  </a:cubicBezTo>
                  <a:cubicBezTo>
                    <a:pt x="28187" y="25048"/>
                    <a:pt x="28421" y="24548"/>
                    <a:pt x="28688" y="24048"/>
                  </a:cubicBezTo>
                  <a:cubicBezTo>
                    <a:pt x="29488" y="22446"/>
                    <a:pt x="30322" y="20879"/>
                    <a:pt x="31156" y="19311"/>
                  </a:cubicBezTo>
                  <a:cubicBezTo>
                    <a:pt x="31823" y="18077"/>
                    <a:pt x="32457" y="16842"/>
                    <a:pt x="33158" y="15642"/>
                  </a:cubicBezTo>
                  <a:cubicBezTo>
                    <a:pt x="33925" y="14374"/>
                    <a:pt x="34725" y="13106"/>
                    <a:pt x="35493" y="11839"/>
                  </a:cubicBezTo>
                  <a:cubicBezTo>
                    <a:pt x="36293" y="10571"/>
                    <a:pt x="37060" y="9304"/>
                    <a:pt x="37461" y="7869"/>
                  </a:cubicBezTo>
                  <a:cubicBezTo>
                    <a:pt x="37494" y="7769"/>
                    <a:pt x="37561" y="7636"/>
                    <a:pt x="37661" y="7569"/>
                  </a:cubicBezTo>
                  <a:cubicBezTo>
                    <a:pt x="38161" y="7002"/>
                    <a:pt x="38695" y="6468"/>
                    <a:pt x="39229" y="5901"/>
                  </a:cubicBezTo>
                  <a:cubicBezTo>
                    <a:pt x="39262" y="6001"/>
                    <a:pt x="39295" y="6035"/>
                    <a:pt x="39295" y="6035"/>
                  </a:cubicBezTo>
                  <a:cubicBezTo>
                    <a:pt x="38595" y="7336"/>
                    <a:pt x="37961" y="8703"/>
                    <a:pt x="37227" y="9971"/>
                  </a:cubicBezTo>
                  <a:cubicBezTo>
                    <a:pt x="35926" y="12172"/>
                    <a:pt x="34525" y="14341"/>
                    <a:pt x="33191" y="16542"/>
                  </a:cubicBezTo>
                  <a:cubicBezTo>
                    <a:pt x="32791" y="17143"/>
                    <a:pt x="32424" y="17710"/>
                    <a:pt x="32023" y="18310"/>
                  </a:cubicBezTo>
                  <a:cubicBezTo>
                    <a:pt x="31957" y="18444"/>
                    <a:pt x="31890" y="18577"/>
                    <a:pt x="31757" y="18811"/>
                  </a:cubicBezTo>
                  <a:cubicBezTo>
                    <a:pt x="32090" y="18744"/>
                    <a:pt x="32157" y="18544"/>
                    <a:pt x="32224" y="18410"/>
                  </a:cubicBezTo>
                  <a:cubicBezTo>
                    <a:pt x="32891" y="17343"/>
                    <a:pt x="33558" y="16275"/>
                    <a:pt x="34225" y="15241"/>
                  </a:cubicBezTo>
                  <a:cubicBezTo>
                    <a:pt x="34859" y="14241"/>
                    <a:pt x="35526" y="13240"/>
                    <a:pt x="36160" y="12239"/>
                  </a:cubicBezTo>
                  <a:cubicBezTo>
                    <a:pt x="37294" y="10471"/>
                    <a:pt x="38461" y="8670"/>
                    <a:pt x="39329" y="6702"/>
                  </a:cubicBezTo>
                  <a:cubicBezTo>
                    <a:pt x="39495" y="6335"/>
                    <a:pt x="39562" y="5935"/>
                    <a:pt x="39696" y="5534"/>
                  </a:cubicBezTo>
                  <a:cubicBezTo>
                    <a:pt x="39729" y="5368"/>
                    <a:pt x="39829" y="5201"/>
                    <a:pt x="39962" y="5067"/>
                  </a:cubicBezTo>
                  <a:lnTo>
                    <a:pt x="39962" y="5067"/>
                  </a:lnTo>
                  <a:cubicBezTo>
                    <a:pt x="39962" y="5701"/>
                    <a:pt x="39829" y="6302"/>
                    <a:pt x="39562" y="6835"/>
                  </a:cubicBezTo>
                  <a:cubicBezTo>
                    <a:pt x="39162" y="7803"/>
                    <a:pt x="38728" y="8770"/>
                    <a:pt x="38228" y="9671"/>
                  </a:cubicBezTo>
                  <a:cubicBezTo>
                    <a:pt x="37694" y="10605"/>
                    <a:pt x="37027" y="11505"/>
                    <a:pt x="36427" y="12439"/>
                  </a:cubicBezTo>
                  <a:cubicBezTo>
                    <a:pt x="34992" y="14808"/>
                    <a:pt x="33391" y="17076"/>
                    <a:pt x="32157" y="19578"/>
                  </a:cubicBezTo>
                  <a:cubicBezTo>
                    <a:pt x="31490" y="20945"/>
                    <a:pt x="30856" y="22380"/>
                    <a:pt x="30222" y="23781"/>
                  </a:cubicBezTo>
                  <a:cubicBezTo>
                    <a:pt x="29989" y="24314"/>
                    <a:pt x="29755" y="24848"/>
                    <a:pt x="29522" y="25382"/>
                  </a:cubicBezTo>
                  <a:cubicBezTo>
                    <a:pt x="28621" y="27483"/>
                    <a:pt x="27854" y="29618"/>
                    <a:pt x="27387" y="31887"/>
                  </a:cubicBezTo>
                  <a:cubicBezTo>
                    <a:pt x="27253" y="32620"/>
                    <a:pt x="26953" y="33288"/>
                    <a:pt x="26753" y="33988"/>
                  </a:cubicBezTo>
                  <a:cubicBezTo>
                    <a:pt x="26720" y="34088"/>
                    <a:pt x="26686" y="34188"/>
                    <a:pt x="26686" y="34322"/>
                  </a:cubicBezTo>
                  <a:cubicBezTo>
                    <a:pt x="27153" y="33554"/>
                    <a:pt x="27387" y="32687"/>
                    <a:pt x="27587" y="31853"/>
                  </a:cubicBezTo>
                  <a:cubicBezTo>
                    <a:pt x="28154" y="29385"/>
                    <a:pt x="29021" y="27050"/>
                    <a:pt x="30089" y="24781"/>
                  </a:cubicBezTo>
                  <a:cubicBezTo>
                    <a:pt x="31223" y="22313"/>
                    <a:pt x="32424" y="19845"/>
                    <a:pt x="33825" y="17543"/>
                  </a:cubicBezTo>
                  <a:cubicBezTo>
                    <a:pt x="34759" y="16009"/>
                    <a:pt x="35693" y="14507"/>
                    <a:pt x="36627" y="13040"/>
                  </a:cubicBezTo>
                  <a:cubicBezTo>
                    <a:pt x="37160" y="12273"/>
                    <a:pt x="37728" y="11539"/>
                    <a:pt x="38295" y="10771"/>
                  </a:cubicBezTo>
                  <a:cubicBezTo>
                    <a:pt x="39195" y="9471"/>
                    <a:pt x="39796" y="8036"/>
                    <a:pt x="40229" y="6502"/>
                  </a:cubicBezTo>
                  <a:cubicBezTo>
                    <a:pt x="40263" y="6435"/>
                    <a:pt x="40263" y="6368"/>
                    <a:pt x="40396" y="6335"/>
                  </a:cubicBezTo>
                  <a:lnTo>
                    <a:pt x="40396" y="6335"/>
                  </a:lnTo>
                  <a:cubicBezTo>
                    <a:pt x="40363" y="6735"/>
                    <a:pt x="40329" y="7169"/>
                    <a:pt x="40263" y="7569"/>
                  </a:cubicBezTo>
                  <a:cubicBezTo>
                    <a:pt x="40196" y="8070"/>
                    <a:pt x="40029" y="8503"/>
                    <a:pt x="39762" y="8970"/>
                  </a:cubicBezTo>
                  <a:cubicBezTo>
                    <a:pt x="38528" y="11038"/>
                    <a:pt x="37094" y="12973"/>
                    <a:pt x="35960" y="15141"/>
                  </a:cubicBezTo>
                  <a:cubicBezTo>
                    <a:pt x="34625" y="17710"/>
                    <a:pt x="33224" y="20278"/>
                    <a:pt x="31857" y="22847"/>
                  </a:cubicBezTo>
                  <a:cubicBezTo>
                    <a:pt x="31823" y="22913"/>
                    <a:pt x="31823" y="22980"/>
                    <a:pt x="31857" y="23080"/>
                  </a:cubicBezTo>
                  <a:cubicBezTo>
                    <a:pt x="31957" y="22880"/>
                    <a:pt x="32057" y="22713"/>
                    <a:pt x="32157" y="22513"/>
                  </a:cubicBezTo>
                  <a:cubicBezTo>
                    <a:pt x="33558" y="19978"/>
                    <a:pt x="34926" y="17443"/>
                    <a:pt x="36360" y="14941"/>
                  </a:cubicBezTo>
                  <a:cubicBezTo>
                    <a:pt x="37160" y="13573"/>
                    <a:pt x="37961" y="12206"/>
                    <a:pt x="38928" y="10938"/>
                  </a:cubicBezTo>
                  <a:cubicBezTo>
                    <a:pt x="39329" y="10438"/>
                    <a:pt x="39596" y="9837"/>
                    <a:pt x="39962" y="9237"/>
                  </a:cubicBezTo>
                  <a:lnTo>
                    <a:pt x="39962" y="9237"/>
                  </a:lnTo>
                  <a:cubicBezTo>
                    <a:pt x="39929" y="9404"/>
                    <a:pt x="39929" y="9504"/>
                    <a:pt x="39896" y="9604"/>
                  </a:cubicBezTo>
                  <a:cubicBezTo>
                    <a:pt x="39129" y="11839"/>
                    <a:pt x="37961" y="13874"/>
                    <a:pt x="36727" y="15842"/>
                  </a:cubicBezTo>
                  <a:cubicBezTo>
                    <a:pt x="35126" y="18377"/>
                    <a:pt x="33358" y="20812"/>
                    <a:pt x="31890" y="23414"/>
                  </a:cubicBezTo>
                  <a:cubicBezTo>
                    <a:pt x="30322" y="26249"/>
                    <a:pt x="28955" y="29151"/>
                    <a:pt x="28054" y="32220"/>
                  </a:cubicBezTo>
                  <a:cubicBezTo>
                    <a:pt x="27587" y="33921"/>
                    <a:pt x="27153" y="35656"/>
                    <a:pt x="27087" y="37424"/>
                  </a:cubicBezTo>
                  <a:cubicBezTo>
                    <a:pt x="27053" y="38158"/>
                    <a:pt x="27153" y="38892"/>
                    <a:pt x="27153" y="39625"/>
                  </a:cubicBezTo>
                  <a:cubicBezTo>
                    <a:pt x="27153" y="39926"/>
                    <a:pt x="27120" y="40193"/>
                    <a:pt x="27053" y="40493"/>
                  </a:cubicBezTo>
                  <a:cubicBezTo>
                    <a:pt x="26520" y="39959"/>
                    <a:pt x="25952" y="39459"/>
                    <a:pt x="25652" y="38758"/>
                  </a:cubicBezTo>
                  <a:lnTo>
                    <a:pt x="25686" y="38758"/>
                  </a:lnTo>
                  <a:cubicBezTo>
                    <a:pt x="25586" y="38691"/>
                    <a:pt x="25452" y="38658"/>
                    <a:pt x="25385" y="38558"/>
                  </a:cubicBezTo>
                  <a:cubicBezTo>
                    <a:pt x="24618" y="37657"/>
                    <a:pt x="23951" y="36690"/>
                    <a:pt x="23384" y="35656"/>
                  </a:cubicBezTo>
                  <a:cubicBezTo>
                    <a:pt x="23351" y="35623"/>
                    <a:pt x="23351" y="35589"/>
                    <a:pt x="23317" y="35556"/>
                  </a:cubicBezTo>
                  <a:cubicBezTo>
                    <a:pt x="22917" y="34822"/>
                    <a:pt x="22884" y="34155"/>
                    <a:pt x="23451" y="33421"/>
                  </a:cubicBezTo>
                  <a:cubicBezTo>
                    <a:pt x="24451" y="32053"/>
                    <a:pt x="25018" y="30452"/>
                    <a:pt x="25452" y="28851"/>
                  </a:cubicBezTo>
                  <a:cubicBezTo>
                    <a:pt x="25552" y="28484"/>
                    <a:pt x="25619" y="28151"/>
                    <a:pt x="25652" y="27784"/>
                  </a:cubicBezTo>
                  <a:cubicBezTo>
                    <a:pt x="25686" y="27617"/>
                    <a:pt x="25652" y="27450"/>
                    <a:pt x="25619" y="27217"/>
                  </a:cubicBezTo>
                  <a:cubicBezTo>
                    <a:pt x="24985" y="27617"/>
                    <a:pt x="25052" y="28351"/>
                    <a:pt x="24551" y="28751"/>
                  </a:cubicBezTo>
                  <a:cubicBezTo>
                    <a:pt x="24752" y="27950"/>
                    <a:pt x="24985" y="27183"/>
                    <a:pt x="25185" y="26416"/>
                  </a:cubicBezTo>
                  <a:cubicBezTo>
                    <a:pt x="25152" y="26383"/>
                    <a:pt x="25152" y="26383"/>
                    <a:pt x="25119" y="26383"/>
                  </a:cubicBezTo>
                  <a:cubicBezTo>
                    <a:pt x="25052" y="26516"/>
                    <a:pt x="24985" y="26650"/>
                    <a:pt x="24918" y="26816"/>
                  </a:cubicBezTo>
                  <a:cubicBezTo>
                    <a:pt x="24752" y="27417"/>
                    <a:pt x="24585" y="28017"/>
                    <a:pt x="24418" y="28618"/>
                  </a:cubicBezTo>
                  <a:cubicBezTo>
                    <a:pt x="24340" y="28928"/>
                    <a:pt x="24303" y="28998"/>
                    <a:pt x="24119" y="28998"/>
                  </a:cubicBezTo>
                  <a:cubicBezTo>
                    <a:pt x="24065" y="28998"/>
                    <a:pt x="24000" y="28992"/>
                    <a:pt x="23918" y="28985"/>
                  </a:cubicBezTo>
                  <a:cubicBezTo>
                    <a:pt x="23117" y="28651"/>
                    <a:pt x="23084" y="28317"/>
                    <a:pt x="23284" y="27817"/>
                  </a:cubicBezTo>
                  <a:cubicBezTo>
                    <a:pt x="23384" y="27517"/>
                    <a:pt x="23451" y="27183"/>
                    <a:pt x="23517" y="26850"/>
                  </a:cubicBezTo>
                  <a:cubicBezTo>
                    <a:pt x="23484" y="26850"/>
                    <a:pt x="23451" y="26850"/>
                    <a:pt x="23417" y="26816"/>
                  </a:cubicBezTo>
                  <a:cubicBezTo>
                    <a:pt x="23284" y="27183"/>
                    <a:pt x="23150" y="27584"/>
                    <a:pt x="23017" y="27984"/>
                  </a:cubicBezTo>
                  <a:cubicBezTo>
                    <a:pt x="22750" y="27684"/>
                    <a:pt x="22650" y="27417"/>
                    <a:pt x="22750" y="27083"/>
                  </a:cubicBezTo>
                  <a:cubicBezTo>
                    <a:pt x="22917" y="26616"/>
                    <a:pt x="23084" y="26149"/>
                    <a:pt x="23217" y="25682"/>
                  </a:cubicBezTo>
                  <a:cubicBezTo>
                    <a:pt x="23684" y="24415"/>
                    <a:pt x="24084" y="23114"/>
                    <a:pt x="24585" y="21879"/>
                  </a:cubicBezTo>
                  <a:cubicBezTo>
                    <a:pt x="25152" y="20412"/>
                    <a:pt x="25819" y="18944"/>
                    <a:pt x="26453" y="17510"/>
                  </a:cubicBezTo>
                  <a:cubicBezTo>
                    <a:pt x="26586" y="17176"/>
                    <a:pt x="26786" y="16909"/>
                    <a:pt x="26753" y="16509"/>
                  </a:cubicBezTo>
                  <a:lnTo>
                    <a:pt x="26753" y="16509"/>
                  </a:lnTo>
                  <a:cubicBezTo>
                    <a:pt x="26086" y="17510"/>
                    <a:pt x="25752" y="18644"/>
                    <a:pt x="25285" y="19711"/>
                  </a:cubicBezTo>
                  <a:cubicBezTo>
                    <a:pt x="24818" y="20812"/>
                    <a:pt x="24318" y="21913"/>
                    <a:pt x="23918" y="23047"/>
                  </a:cubicBezTo>
                  <a:cubicBezTo>
                    <a:pt x="23484" y="24148"/>
                    <a:pt x="23117" y="25282"/>
                    <a:pt x="22750" y="26416"/>
                  </a:cubicBezTo>
                  <a:lnTo>
                    <a:pt x="22617" y="26383"/>
                  </a:lnTo>
                  <a:cubicBezTo>
                    <a:pt x="22650" y="26183"/>
                    <a:pt x="22650" y="25982"/>
                    <a:pt x="22683" y="25782"/>
                  </a:cubicBezTo>
                  <a:cubicBezTo>
                    <a:pt x="22817" y="24548"/>
                    <a:pt x="23117" y="23380"/>
                    <a:pt x="23517" y="22246"/>
                  </a:cubicBezTo>
                  <a:cubicBezTo>
                    <a:pt x="23851" y="21346"/>
                    <a:pt x="24185" y="20412"/>
                    <a:pt x="24518" y="19511"/>
                  </a:cubicBezTo>
                  <a:cubicBezTo>
                    <a:pt x="25485" y="16943"/>
                    <a:pt x="26953" y="14708"/>
                    <a:pt x="28955" y="12806"/>
                  </a:cubicBezTo>
                  <a:cubicBezTo>
                    <a:pt x="29188" y="12573"/>
                    <a:pt x="29422" y="12306"/>
                    <a:pt x="29688" y="12072"/>
                  </a:cubicBezTo>
                  <a:cubicBezTo>
                    <a:pt x="29688" y="12072"/>
                    <a:pt x="29722" y="12072"/>
                    <a:pt x="29855" y="12006"/>
                  </a:cubicBezTo>
                  <a:lnTo>
                    <a:pt x="29855" y="12006"/>
                  </a:lnTo>
                  <a:cubicBezTo>
                    <a:pt x="29422" y="12673"/>
                    <a:pt x="28955" y="13173"/>
                    <a:pt x="28521" y="13707"/>
                  </a:cubicBezTo>
                  <a:cubicBezTo>
                    <a:pt x="28121" y="14274"/>
                    <a:pt x="27687" y="14841"/>
                    <a:pt x="27353" y="15475"/>
                  </a:cubicBezTo>
                  <a:cubicBezTo>
                    <a:pt x="27454" y="15375"/>
                    <a:pt x="27554" y="15308"/>
                    <a:pt x="27620" y="15208"/>
                  </a:cubicBezTo>
                  <a:cubicBezTo>
                    <a:pt x="28955" y="13573"/>
                    <a:pt x="30322" y="11972"/>
                    <a:pt x="31590" y="10271"/>
                  </a:cubicBezTo>
                  <a:cubicBezTo>
                    <a:pt x="32757" y="8770"/>
                    <a:pt x="33958" y="7269"/>
                    <a:pt x="35159" y="5801"/>
                  </a:cubicBezTo>
                  <a:cubicBezTo>
                    <a:pt x="35292" y="5668"/>
                    <a:pt x="35393" y="5534"/>
                    <a:pt x="35493" y="5368"/>
                  </a:cubicBezTo>
                  <a:cubicBezTo>
                    <a:pt x="35926" y="4734"/>
                    <a:pt x="36393" y="4067"/>
                    <a:pt x="36860" y="3400"/>
                  </a:cubicBezTo>
                  <a:close/>
                  <a:moveTo>
                    <a:pt x="4270" y="25382"/>
                  </a:moveTo>
                  <a:cubicBezTo>
                    <a:pt x="5705" y="26616"/>
                    <a:pt x="7439" y="27317"/>
                    <a:pt x="9140" y="28051"/>
                  </a:cubicBezTo>
                  <a:cubicBezTo>
                    <a:pt x="11008" y="28851"/>
                    <a:pt x="12910" y="29618"/>
                    <a:pt x="14778" y="30386"/>
                  </a:cubicBezTo>
                  <a:cubicBezTo>
                    <a:pt x="17046" y="31320"/>
                    <a:pt x="19048" y="32687"/>
                    <a:pt x="20749" y="34455"/>
                  </a:cubicBezTo>
                  <a:cubicBezTo>
                    <a:pt x="21116" y="34822"/>
                    <a:pt x="21483" y="35222"/>
                    <a:pt x="21850" y="35589"/>
                  </a:cubicBezTo>
                  <a:cubicBezTo>
                    <a:pt x="22784" y="36490"/>
                    <a:pt x="23517" y="37524"/>
                    <a:pt x="24251" y="38558"/>
                  </a:cubicBezTo>
                  <a:cubicBezTo>
                    <a:pt x="24385" y="38758"/>
                    <a:pt x="24551" y="38958"/>
                    <a:pt x="24685" y="39125"/>
                  </a:cubicBezTo>
                  <a:cubicBezTo>
                    <a:pt x="26419" y="41060"/>
                    <a:pt x="27620" y="43328"/>
                    <a:pt x="28521" y="45730"/>
                  </a:cubicBezTo>
                  <a:cubicBezTo>
                    <a:pt x="29121" y="47264"/>
                    <a:pt x="29355" y="48932"/>
                    <a:pt x="29555" y="50567"/>
                  </a:cubicBezTo>
                  <a:cubicBezTo>
                    <a:pt x="29955" y="53669"/>
                    <a:pt x="29855" y="56738"/>
                    <a:pt x="29622" y="59807"/>
                  </a:cubicBezTo>
                  <a:cubicBezTo>
                    <a:pt x="29522" y="61108"/>
                    <a:pt x="29522" y="62442"/>
                    <a:pt x="29422" y="63743"/>
                  </a:cubicBezTo>
                  <a:cubicBezTo>
                    <a:pt x="29355" y="64944"/>
                    <a:pt x="29255" y="66111"/>
                    <a:pt x="29121" y="67312"/>
                  </a:cubicBezTo>
                  <a:cubicBezTo>
                    <a:pt x="28921" y="69680"/>
                    <a:pt x="28721" y="72082"/>
                    <a:pt x="28521" y="74484"/>
                  </a:cubicBezTo>
                  <a:cubicBezTo>
                    <a:pt x="28488" y="74884"/>
                    <a:pt x="28521" y="75284"/>
                    <a:pt x="28521" y="75718"/>
                  </a:cubicBezTo>
                  <a:cubicBezTo>
                    <a:pt x="28488" y="76585"/>
                    <a:pt x="28421" y="77419"/>
                    <a:pt x="28388" y="78353"/>
                  </a:cubicBezTo>
                  <a:cubicBezTo>
                    <a:pt x="27954" y="78086"/>
                    <a:pt x="27720" y="77853"/>
                    <a:pt x="27787" y="77286"/>
                  </a:cubicBezTo>
                  <a:cubicBezTo>
                    <a:pt x="27987" y="75585"/>
                    <a:pt x="28087" y="73883"/>
                    <a:pt x="28254" y="72182"/>
                  </a:cubicBezTo>
                  <a:cubicBezTo>
                    <a:pt x="28254" y="72049"/>
                    <a:pt x="28254" y="71882"/>
                    <a:pt x="28154" y="71748"/>
                  </a:cubicBezTo>
                  <a:cubicBezTo>
                    <a:pt x="27754" y="73717"/>
                    <a:pt x="27854" y="75718"/>
                    <a:pt x="27587" y="77753"/>
                  </a:cubicBezTo>
                  <a:cubicBezTo>
                    <a:pt x="27353" y="77686"/>
                    <a:pt x="27120" y="77619"/>
                    <a:pt x="26853" y="77553"/>
                  </a:cubicBezTo>
                  <a:cubicBezTo>
                    <a:pt x="26886" y="77252"/>
                    <a:pt x="26886" y="76952"/>
                    <a:pt x="26920" y="76652"/>
                  </a:cubicBezTo>
                  <a:cubicBezTo>
                    <a:pt x="27120" y="74584"/>
                    <a:pt x="27353" y="72516"/>
                    <a:pt x="27487" y="70414"/>
                  </a:cubicBezTo>
                  <a:cubicBezTo>
                    <a:pt x="27720" y="67779"/>
                    <a:pt x="27887" y="65144"/>
                    <a:pt x="28021" y="62475"/>
                  </a:cubicBezTo>
                  <a:cubicBezTo>
                    <a:pt x="28087" y="61508"/>
                    <a:pt x="28054" y="60540"/>
                    <a:pt x="28021" y="59573"/>
                  </a:cubicBezTo>
                  <a:cubicBezTo>
                    <a:pt x="27987" y="58105"/>
                    <a:pt x="27921" y="56638"/>
                    <a:pt x="27854" y="55137"/>
                  </a:cubicBezTo>
                  <a:cubicBezTo>
                    <a:pt x="27854" y="55003"/>
                    <a:pt x="27820" y="54836"/>
                    <a:pt x="27720" y="54670"/>
                  </a:cubicBezTo>
                  <a:cubicBezTo>
                    <a:pt x="27720" y="54903"/>
                    <a:pt x="27720" y="55137"/>
                    <a:pt x="27720" y="55370"/>
                  </a:cubicBezTo>
                  <a:cubicBezTo>
                    <a:pt x="27754" y="56738"/>
                    <a:pt x="27787" y="58139"/>
                    <a:pt x="27787" y="59506"/>
                  </a:cubicBezTo>
                  <a:cubicBezTo>
                    <a:pt x="27754" y="61007"/>
                    <a:pt x="27720" y="62475"/>
                    <a:pt x="27654" y="63943"/>
                  </a:cubicBezTo>
                  <a:cubicBezTo>
                    <a:pt x="27554" y="66011"/>
                    <a:pt x="27420" y="68079"/>
                    <a:pt x="27287" y="70147"/>
                  </a:cubicBezTo>
                  <a:cubicBezTo>
                    <a:pt x="27220" y="71248"/>
                    <a:pt x="27153" y="72349"/>
                    <a:pt x="27087" y="73450"/>
                  </a:cubicBezTo>
                  <a:cubicBezTo>
                    <a:pt x="26987" y="74617"/>
                    <a:pt x="26886" y="75785"/>
                    <a:pt x="26786" y="76952"/>
                  </a:cubicBezTo>
                  <a:cubicBezTo>
                    <a:pt x="26753" y="77119"/>
                    <a:pt x="26720" y="77286"/>
                    <a:pt x="26686" y="77519"/>
                  </a:cubicBezTo>
                  <a:cubicBezTo>
                    <a:pt x="26520" y="77453"/>
                    <a:pt x="26386" y="77419"/>
                    <a:pt x="26253" y="77352"/>
                  </a:cubicBezTo>
                  <a:cubicBezTo>
                    <a:pt x="26319" y="76318"/>
                    <a:pt x="26653" y="75284"/>
                    <a:pt x="26586" y="74250"/>
                  </a:cubicBezTo>
                  <a:cubicBezTo>
                    <a:pt x="26553" y="74250"/>
                    <a:pt x="26520" y="74217"/>
                    <a:pt x="26486" y="74217"/>
                  </a:cubicBezTo>
                  <a:cubicBezTo>
                    <a:pt x="26419" y="74550"/>
                    <a:pt x="26353" y="74884"/>
                    <a:pt x="26319" y="75218"/>
                  </a:cubicBezTo>
                  <a:cubicBezTo>
                    <a:pt x="26253" y="75585"/>
                    <a:pt x="26186" y="75918"/>
                    <a:pt x="26153" y="76285"/>
                  </a:cubicBezTo>
                  <a:cubicBezTo>
                    <a:pt x="26086" y="76652"/>
                    <a:pt x="26053" y="77019"/>
                    <a:pt x="26019" y="77352"/>
                  </a:cubicBezTo>
                  <a:cubicBezTo>
                    <a:pt x="25859" y="77473"/>
                    <a:pt x="25711" y="77497"/>
                    <a:pt x="25560" y="77497"/>
                  </a:cubicBezTo>
                  <a:cubicBezTo>
                    <a:pt x="25460" y="77497"/>
                    <a:pt x="25359" y="77486"/>
                    <a:pt x="25252" y="77486"/>
                  </a:cubicBezTo>
                  <a:cubicBezTo>
                    <a:pt x="24185" y="77352"/>
                    <a:pt x="23117" y="77319"/>
                    <a:pt x="22050" y="77019"/>
                  </a:cubicBezTo>
                  <a:cubicBezTo>
                    <a:pt x="21916" y="76986"/>
                    <a:pt x="21783" y="76885"/>
                    <a:pt x="21649" y="76819"/>
                  </a:cubicBezTo>
                  <a:cubicBezTo>
                    <a:pt x="21583" y="76852"/>
                    <a:pt x="21516" y="76952"/>
                    <a:pt x="21416" y="77019"/>
                  </a:cubicBezTo>
                  <a:cubicBezTo>
                    <a:pt x="21216" y="76852"/>
                    <a:pt x="21049" y="76652"/>
                    <a:pt x="21082" y="76385"/>
                  </a:cubicBezTo>
                  <a:cubicBezTo>
                    <a:pt x="20949" y="76052"/>
                    <a:pt x="20749" y="75751"/>
                    <a:pt x="20682" y="75418"/>
                  </a:cubicBezTo>
                  <a:cubicBezTo>
                    <a:pt x="20615" y="74884"/>
                    <a:pt x="20549" y="74317"/>
                    <a:pt x="20615" y="73750"/>
                  </a:cubicBezTo>
                  <a:cubicBezTo>
                    <a:pt x="20749" y="72649"/>
                    <a:pt x="20782" y="71582"/>
                    <a:pt x="20849" y="70481"/>
                  </a:cubicBezTo>
                  <a:cubicBezTo>
                    <a:pt x="20882" y="69847"/>
                    <a:pt x="20849" y="69247"/>
                    <a:pt x="20916" y="68646"/>
                  </a:cubicBezTo>
                  <a:cubicBezTo>
                    <a:pt x="21049" y="67345"/>
                    <a:pt x="21216" y="66078"/>
                    <a:pt x="21383" y="64777"/>
                  </a:cubicBezTo>
                  <a:cubicBezTo>
                    <a:pt x="21616" y="63042"/>
                    <a:pt x="21816" y="61274"/>
                    <a:pt x="22050" y="59540"/>
                  </a:cubicBezTo>
                  <a:cubicBezTo>
                    <a:pt x="22216" y="58139"/>
                    <a:pt x="22050" y="56771"/>
                    <a:pt x="21983" y="55370"/>
                  </a:cubicBezTo>
                  <a:cubicBezTo>
                    <a:pt x="21916" y="53168"/>
                    <a:pt x="21583" y="51000"/>
                    <a:pt x="21149" y="48832"/>
                  </a:cubicBezTo>
                  <a:cubicBezTo>
                    <a:pt x="21016" y="48065"/>
                    <a:pt x="20782" y="47298"/>
                    <a:pt x="20615" y="46530"/>
                  </a:cubicBezTo>
                  <a:cubicBezTo>
                    <a:pt x="20515" y="46197"/>
                    <a:pt x="20315" y="45897"/>
                    <a:pt x="20482" y="45496"/>
                  </a:cubicBezTo>
                  <a:cubicBezTo>
                    <a:pt x="20515" y="45430"/>
                    <a:pt x="20449" y="45296"/>
                    <a:pt x="20382" y="45196"/>
                  </a:cubicBezTo>
                  <a:cubicBezTo>
                    <a:pt x="19915" y="44629"/>
                    <a:pt x="19781" y="43962"/>
                    <a:pt x="19481" y="43328"/>
                  </a:cubicBezTo>
                  <a:cubicBezTo>
                    <a:pt x="18681" y="41660"/>
                    <a:pt x="17880" y="39992"/>
                    <a:pt x="17079" y="38358"/>
                  </a:cubicBezTo>
                  <a:cubicBezTo>
                    <a:pt x="16913" y="37991"/>
                    <a:pt x="16646" y="37691"/>
                    <a:pt x="16412" y="37391"/>
                  </a:cubicBezTo>
                  <a:cubicBezTo>
                    <a:pt x="15678" y="36523"/>
                    <a:pt x="14911" y="35656"/>
                    <a:pt x="14177" y="34789"/>
                  </a:cubicBezTo>
                  <a:cubicBezTo>
                    <a:pt x="14111" y="34722"/>
                    <a:pt x="14077" y="34622"/>
                    <a:pt x="14011" y="34522"/>
                  </a:cubicBezTo>
                  <a:cubicBezTo>
                    <a:pt x="13911" y="34422"/>
                    <a:pt x="13777" y="34288"/>
                    <a:pt x="13677" y="34188"/>
                  </a:cubicBezTo>
                  <a:cubicBezTo>
                    <a:pt x="13444" y="33988"/>
                    <a:pt x="13243" y="33821"/>
                    <a:pt x="13010" y="33621"/>
                  </a:cubicBezTo>
                  <a:cubicBezTo>
                    <a:pt x="12409" y="33054"/>
                    <a:pt x="11776" y="32487"/>
                    <a:pt x="11175" y="31953"/>
                  </a:cubicBezTo>
                  <a:cubicBezTo>
                    <a:pt x="9307" y="30319"/>
                    <a:pt x="7306" y="28851"/>
                    <a:pt x="5571" y="27083"/>
                  </a:cubicBezTo>
                  <a:cubicBezTo>
                    <a:pt x="5138" y="26650"/>
                    <a:pt x="4637" y="26249"/>
                    <a:pt x="4304" y="25715"/>
                  </a:cubicBezTo>
                  <a:cubicBezTo>
                    <a:pt x="4237" y="25615"/>
                    <a:pt x="4204" y="25515"/>
                    <a:pt x="4137" y="25382"/>
                  </a:cubicBezTo>
                  <a:close/>
                  <a:moveTo>
                    <a:pt x="24086" y="77654"/>
                  </a:moveTo>
                  <a:cubicBezTo>
                    <a:pt x="24455" y="77654"/>
                    <a:pt x="24823" y="77678"/>
                    <a:pt x="25185" y="77753"/>
                  </a:cubicBezTo>
                  <a:cubicBezTo>
                    <a:pt x="25327" y="77776"/>
                    <a:pt x="25452" y="77800"/>
                    <a:pt x="25572" y="77800"/>
                  </a:cubicBezTo>
                  <a:cubicBezTo>
                    <a:pt x="25621" y="77800"/>
                    <a:pt x="25670" y="77796"/>
                    <a:pt x="25719" y="77786"/>
                  </a:cubicBezTo>
                  <a:cubicBezTo>
                    <a:pt x="25794" y="77772"/>
                    <a:pt x="25867" y="77766"/>
                    <a:pt x="25939" y="77766"/>
                  </a:cubicBezTo>
                  <a:cubicBezTo>
                    <a:pt x="26219" y="77766"/>
                    <a:pt x="26474" y="77867"/>
                    <a:pt x="26686" y="78053"/>
                  </a:cubicBezTo>
                  <a:lnTo>
                    <a:pt x="26653" y="78053"/>
                  </a:lnTo>
                  <a:cubicBezTo>
                    <a:pt x="27087" y="78120"/>
                    <a:pt x="27554" y="78120"/>
                    <a:pt x="27954" y="78420"/>
                  </a:cubicBezTo>
                  <a:cubicBezTo>
                    <a:pt x="27625" y="78595"/>
                    <a:pt x="26945" y="78673"/>
                    <a:pt x="26142" y="78673"/>
                  </a:cubicBezTo>
                  <a:cubicBezTo>
                    <a:pt x="24499" y="78673"/>
                    <a:pt x="22344" y="78346"/>
                    <a:pt x="21649" y="77853"/>
                  </a:cubicBezTo>
                  <a:cubicBezTo>
                    <a:pt x="21883" y="77786"/>
                    <a:pt x="22050" y="77719"/>
                    <a:pt x="22250" y="77719"/>
                  </a:cubicBezTo>
                  <a:cubicBezTo>
                    <a:pt x="22854" y="77719"/>
                    <a:pt x="23472" y="77654"/>
                    <a:pt x="24086" y="77654"/>
                  </a:cubicBezTo>
                  <a:close/>
                  <a:moveTo>
                    <a:pt x="18214" y="1"/>
                  </a:moveTo>
                  <a:cubicBezTo>
                    <a:pt x="18049" y="1"/>
                    <a:pt x="17886" y="64"/>
                    <a:pt x="17747" y="164"/>
                  </a:cubicBezTo>
                  <a:cubicBezTo>
                    <a:pt x="17713" y="431"/>
                    <a:pt x="17680" y="664"/>
                    <a:pt x="17647" y="931"/>
                  </a:cubicBezTo>
                  <a:cubicBezTo>
                    <a:pt x="17513" y="931"/>
                    <a:pt x="17395" y="916"/>
                    <a:pt x="17291" y="916"/>
                  </a:cubicBezTo>
                  <a:cubicBezTo>
                    <a:pt x="17239" y="916"/>
                    <a:pt x="17191" y="920"/>
                    <a:pt x="17146" y="931"/>
                  </a:cubicBezTo>
                  <a:cubicBezTo>
                    <a:pt x="16955" y="1005"/>
                    <a:pt x="16764" y="1033"/>
                    <a:pt x="16574" y="1033"/>
                  </a:cubicBezTo>
                  <a:cubicBezTo>
                    <a:pt x="16331" y="1033"/>
                    <a:pt x="16088" y="987"/>
                    <a:pt x="15845" y="931"/>
                  </a:cubicBezTo>
                  <a:cubicBezTo>
                    <a:pt x="15751" y="911"/>
                    <a:pt x="15668" y="900"/>
                    <a:pt x="15598" y="900"/>
                  </a:cubicBezTo>
                  <a:cubicBezTo>
                    <a:pt x="15319" y="900"/>
                    <a:pt x="15218" y="1066"/>
                    <a:pt x="15245" y="1465"/>
                  </a:cubicBezTo>
                  <a:cubicBezTo>
                    <a:pt x="15245" y="2299"/>
                    <a:pt x="15312" y="3166"/>
                    <a:pt x="15378" y="4033"/>
                  </a:cubicBezTo>
                  <a:cubicBezTo>
                    <a:pt x="15378" y="4233"/>
                    <a:pt x="15378" y="4434"/>
                    <a:pt x="15378" y="4634"/>
                  </a:cubicBezTo>
                  <a:lnTo>
                    <a:pt x="15245" y="4634"/>
                  </a:lnTo>
                  <a:cubicBezTo>
                    <a:pt x="15178" y="4434"/>
                    <a:pt x="15078" y="4267"/>
                    <a:pt x="15011" y="4067"/>
                  </a:cubicBezTo>
                  <a:cubicBezTo>
                    <a:pt x="14744" y="3433"/>
                    <a:pt x="14511" y="2799"/>
                    <a:pt x="14244" y="2165"/>
                  </a:cubicBezTo>
                  <a:cubicBezTo>
                    <a:pt x="14177" y="1999"/>
                    <a:pt x="14077" y="1798"/>
                    <a:pt x="13977" y="1765"/>
                  </a:cubicBezTo>
                  <a:cubicBezTo>
                    <a:pt x="13652" y="1684"/>
                    <a:pt x="13304" y="1580"/>
                    <a:pt x="12989" y="1580"/>
                  </a:cubicBezTo>
                  <a:cubicBezTo>
                    <a:pt x="12916" y="1580"/>
                    <a:pt x="12845" y="1586"/>
                    <a:pt x="12776" y="1598"/>
                  </a:cubicBezTo>
                  <a:cubicBezTo>
                    <a:pt x="12043" y="1732"/>
                    <a:pt x="11342" y="1965"/>
                    <a:pt x="10642" y="2199"/>
                  </a:cubicBezTo>
                  <a:cubicBezTo>
                    <a:pt x="10408" y="2265"/>
                    <a:pt x="10208" y="2432"/>
                    <a:pt x="9941" y="2599"/>
                  </a:cubicBezTo>
                  <a:cubicBezTo>
                    <a:pt x="9874" y="2466"/>
                    <a:pt x="9741" y="2299"/>
                    <a:pt x="9607" y="2132"/>
                  </a:cubicBezTo>
                  <a:cubicBezTo>
                    <a:pt x="9401" y="1869"/>
                    <a:pt x="9237" y="1744"/>
                    <a:pt x="9055" y="1744"/>
                  </a:cubicBezTo>
                  <a:cubicBezTo>
                    <a:pt x="8914" y="1744"/>
                    <a:pt x="8763" y="1819"/>
                    <a:pt x="8573" y="1965"/>
                  </a:cubicBezTo>
                  <a:cubicBezTo>
                    <a:pt x="8006" y="2332"/>
                    <a:pt x="7406" y="2532"/>
                    <a:pt x="6772" y="2666"/>
                  </a:cubicBezTo>
                  <a:cubicBezTo>
                    <a:pt x="6205" y="2766"/>
                    <a:pt x="5705" y="2999"/>
                    <a:pt x="5271" y="3366"/>
                  </a:cubicBezTo>
                  <a:cubicBezTo>
                    <a:pt x="5204" y="3433"/>
                    <a:pt x="5104" y="3533"/>
                    <a:pt x="5004" y="3533"/>
                  </a:cubicBezTo>
                  <a:cubicBezTo>
                    <a:pt x="4604" y="3600"/>
                    <a:pt x="4537" y="3867"/>
                    <a:pt x="4537" y="4233"/>
                  </a:cubicBezTo>
                  <a:cubicBezTo>
                    <a:pt x="4270" y="4334"/>
                    <a:pt x="4003" y="4500"/>
                    <a:pt x="3737" y="4500"/>
                  </a:cubicBezTo>
                  <a:cubicBezTo>
                    <a:pt x="3336" y="4534"/>
                    <a:pt x="3303" y="4934"/>
                    <a:pt x="3036" y="5034"/>
                  </a:cubicBezTo>
                  <a:cubicBezTo>
                    <a:pt x="2936" y="5101"/>
                    <a:pt x="2803" y="5101"/>
                    <a:pt x="2703" y="5134"/>
                  </a:cubicBezTo>
                  <a:cubicBezTo>
                    <a:pt x="2502" y="5167"/>
                    <a:pt x="2436" y="5301"/>
                    <a:pt x="2436" y="5534"/>
                  </a:cubicBezTo>
                  <a:cubicBezTo>
                    <a:pt x="2869" y="5401"/>
                    <a:pt x="3336" y="5368"/>
                    <a:pt x="3603" y="4934"/>
                  </a:cubicBezTo>
                  <a:cubicBezTo>
                    <a:pt x="3620" y="4917"/>
                    <a:pt x="3645" y="4917"/>
                    <a:pt x="3674" y="4917"/>
                  </a:cubicBezTo>
                  <a:cubicBezTo>
                    <a:pt x="3703" y="4917"/>
                    <a:pt x="3737" y="4917"/>
                    <a:pt x="3770" y="4901"/>
                  </a:cubicBezTo>
                  <a:cubicBezTo>
                    <a:pt x="3970" y="4834"/>
                    <a:pt x="4204" y="4767"/>
                    <a:pt x="4404" y="4700"/>
                  </a:cubicBezTo>
                  <a:cubicBezTo>
                    <a:pt x="5104" y="4434"/>
                    <a:pt x="5805" y="4200"/>
                    <a:pt x="6505" y="3933"/>
                  </a:cubicBezTo>
                  <a:cubicBezTo>
                    <a:pt x="6672" y="4167"/>
                    <a:pt x="6839" y="4367"/>
                    <a:pt x="6972" y="4567"/>
                  </a:cubicBezTo>
                  <a:cubicBezTo>
                    <a:pt x="8240" y="6568"/>
                    <a:pt x="9474" y="8537"/>
                    <a:pt x="10742" y="10505"/>
                  </a:cubicBezTo>
                  <a:cubicBezTo>
                    <a:pt x="11776" y="12206"/>
                    <a:pt x="12810" y="13874"/>
                    <a:pt x="13844" y="15575"/>
                  </a:cubicBezTo>
                  <a:cubicBezTo>
                    <a:pt x="13897" y="15655"/>
                    <a:pt x="13908" y="15736"/>
                    <a:pt x="13927" y="15816"/>
                  </a:cubicBezTo>
                  <a:lnTo>
                    <a:pt x="13927" y="15816"/>
                  </a:lnTo>
                  <a:cubicBezTo>
                    <a:pt x="13836" y="15719"/>
                    <a:pt x="13728" y="15654"/>
                    <a:pt x="13644" y="15542"/>
                  </a:cubicBezTo>
                  <a:cubicBezTo>
                    <a:pt x="12943" y="14608"/>
                    <a:pt x="12243" y="13640"/>
                    <a:pt x="11542" y="12673"/>
                  </a:cubicBezTo>
                  <a:cubicBezTo>
                    <a:pt x="11375" y="12473"/>
                    <a:pt x="11209" y="12273"/>
                    <a:pt x="11042" y="12072"/>
                  </a:cubicBezTo>
                  <a:cubicBezTo>
                    <a:pt x="11008" y="12106"/>
                    <a:pt x="10975" y="12139"/>
                    <a:pt x="10942" y="12139"/>
                  </a:cubicBezTo>
                  <a:cubicBezTo>
                    <a:pt x="11109" y="12439"/>
                    <a:pt x="11309" y="12740"/>
                    <a:pt x="11475" y="13040"/>
                  </a:cubicBezTo>
                  <a:cubicBezTo>
                    <a:pt x="11676" y="13373"/>
                    <a:pt x="11842" y="13674"/>
                    <a:pt x="12043" y="13974"/>
                  </a:cubicBezTo>
                  <a:cubicBezTo>
                    <a:pt x="12243" y="14274"/>
                    <a:pt x="12443" y="14574"/>
                    <a:pt x="12643" y="14874"/>
                  </a:cubicBezTo>
                  <a:cubicBezTo>
                    <a:pt x="12876" y="15175"/>
                    <a:pt x="13077" y="15475"/>
                    <a:pt x="13310" y="15775"/>
                  </a:cubicBezTo>
                  <a:cubicBezTo>
                    <a:pt x="13510" y="16075"/>
                    <a:pt x="13744" y="16375"/>
                    <a:pt x="13944" y="16676"/>
                  </a:cubicBezTo>
                  <a:cubicBezTo>
                    <a:pt x="14111" y="16943"/>
                    <a:pt x="14311" y="17243"/>
                    <a:pt x="14511" y="17510"/>
                  </a:cubicBezTo>
                  <a:lnTo>
                    <a:pt x="14411" y="17576"/>
                  </a:lnTo>
                  <a:cubicBezTo>
                    <a:pt x="14044" y="17243"/>
                    <a:pt x="13677" y="16909"/>
                    <a:pt x="13310" y="16542"/>
                  </a:cubicBezTo>
                  <a:cubicBezTo>
                    <a:pt x="11509" y="14841"/>
                    <a:pt x="9908" y="12973"/>
                    <a:pt x="8573" y="10838"/>
                  </a:cubicBezTo>
                  <a:cubicBezTo>
                    <a:pt x="8440" y="10605"/>
                    <a:pt x="8273" y="10371"/>
                    <a:pt x="8106" y="10171"/>
                  </a:cubicBezTo>
                  <a:cubicBezTo>
                    <a:pt x="7006" y="8770"/>
                    <a:pt x="5905" y="7369"/>
                    <a:pt x="4804" y="5968"/>
                  </a:cubicBezTo>
                  <a:cubicBezTo>
                    <a:pt x="4604" y="5701"/>
                    <a:pt x="4404" y="5468"/>
                    <a:pt x="4170" y="5234"/>
                  </a:cubicBezTo>
                  <a:cubicBezTo>
                    <a:pt x="4104" y="5134"/>
                    <a:pt x="4003" y="5101"/>
                    <a:pt x="3870" y="5001"/>
                  </a:cubicBezTo>
                  <a:lnTo>
                    <a:pt x="3870" y="5001"/>
                  </a:lnTo>
                  <a:cubicBezTo>
                    <a:pt x="3770" y="5368"/>
                    <a:pt x="4170" y="5468"/>
                    <a:pt x="4137" y="5768"/>
                  </a:cubicBezTo>
                  <a:cubicBezTo>
                    <a:pt x="3668" y="5768"/>
                    <a:pt x="3244" y="6042"/>
                    <a:pt x="2772" y="6042"/>
                  </a:cubicBezTo>
                  <a:cubicBezTo>
                    <a:pt x="2673" y="6042"/>
                    <a:pt x="2573" y="6030"/>
                    <a:pt x="2469" y="6001"/>
                  </a:cubicBezTo>
                  <a:cubicBezTo>
                    <a:pt x="2436" y="6001"/>
                    <a:pt x="2402" y="6035"/>
                    <a:pt x="2369" y="6068"/>
                  </a:cubicBezTo>
                  <a:cubicBezTo>
                    <a:pt x="2436" y="6101"/>
                    <a:pt x="2536" y="6168"/>
                    <a:pt x="2636" y="6235"/>
                  </a:cubicBezTo>
                  <a:cubicBezTo>
                    <a:pt x="2436" y="6435"/>
                    <a:pt x="2269" y="6602"/>
                    <a:pt x="2069" y="6802"/>
                  </a:cubicBezTo>
                  <a:cubicBezTo>
                    <a:pt x="2002" y="6702"/>
                    <a:pt x="1935" y="6635"/>
                    <a:pt x="1935" y="6568"/>
                  </a:cubicBezTo>
                  <a:cubicBezTo>
                    <a:pt x="1935" y="6302"/>
                    <a:pt x="2102" y="6202"/>
                    <a:pt x="2302" y="6101"/>
                  </a:cubicBezTo>
                  <a:lnTo>
                    <a:pt x="2302" y="6101"/>
                  </a:lnTo>
                  <a:cubicBezTo>
                    <a:pt x="2135" y="6135"/>
                    <a:pt x="1935" y="6168"/>
                    <a:pt x="1802" y="6268"/>
                  </a:cubicBezTo>
                  <a:cubicBezTo>
                    <a:pt x="1602" y="6402"/>
                    <a:pt x="1435" y="6602"/>
                    <a:pt x="1268" y="6769"/>
                  </a:cubicBezTo>
                  <a:cubicBezTo>
                    <a:pt x="1101" y="6902"/>
                    <a:pt x="1068" y="7069"/>
                    <a:pt x="1135" y="7269"/>
                  </a:cubicBezTo>
                  <a:cubicBezTo>
                    <a:pt x="1235" y="7402"/>
                    <a:pt x="1302" y="7569"/>
                    <a:pt x="1435" y="7703"/>
                  </a:cubicBezTo>
                  <a:cubicBezTo>
                    <a:pt x="1668" y="8070"/>
                    <a:pt x="1702" y="8503"/>
                    <a:pt x="1368" y="8770"/>
                  </a:cubicBezTo>
                  <a:cubicBezTo>
                    <a:pt x="901" y="9104"/>
                    <a:pt x="734" y="9604"/>
                    <a:pt x="601" y="10138"/>
                  </a:cubicBezTo>
                  <a:cubicBezTo>
                    <a:pt x="468" y="10638"/>
                    <a:pt x="267" y="11138"/>
                    <a:pt x="101" y="11605"/>
                  </a:cubicBezTo>
                  <a:cubicBezTo>
                    <a:pt x="34" y="11806"/>
                    <a:pt x="1" y="12006"/>
                    <a:pt x="167" y="12206"/>
                  </a:cubicBezTo>
                  <a:cubicBezTo>
                    <a:pt x="2436" y="14608"/>
                    <a:pt x="4304" y="17309"/>
                    <a:pt x="6072" y="20078"/>
                  </a:cubicBezTo>
                  <a:cubicBezTo>
                    <a:pt x="7339" y="22113"/>
                    <a:pt x="8740" y="24114"/>
                    <a:pt x="10275" y="25982"/>
                  </a:cubicBezTo>
                  <a:cubicBezTo>
                    <a:pt x="10808" y="26683"/>
                    <a:pt x="11309" y="27417"/>
                    <a:pt x="11809" y="28117"/>
                  </a:cubicBezTo>
                  <a:cubicBezTo>
                    <a:pt x="11876" y="28217"/>
                    <a:pt x="11942" y="28317"/>
                    <a:pt x="12009" y="28451"/>
                  </a:cubicBezTo>
                  <a:lnTo>
                    <a:pt x="11809" y="28451"/>
                  </a:lnTo>
                  <a:cubicBezTo>
                    <a:pt x="9874" y="27684"/>
                    <a:pt x="7906" y="26983"/>
                    <a:pt x="6038" y="26116"/>
                  </a:cubicBezTo>
                  <a:cubicBezTo>
                    <a:pt x="4737" y="25515"/>
                    <a:pt x="3536" y="24648"/>
                    <a:pt x="3003" y="23180"/>
                  </a:cubicBezTo>
                  <a:cubicBezTo>
                    <a:pt x="2969" y="23047"/>
                    <a:pt x="2903" y="22913"/>
                    <a:pt x="2803" y="22813"/>
                  </a:cubicBezTo>
                  <a:cubicBezTo>
                    <a:pt x="2703" y="22680"/>
                    <a:pt x="2569" y="22613"/>
                    <a:pt x="2469" y="22513"/>
                  </a:cubicBezTo>
                  <a:cubicBezTo>
                    <a:pt x="2236" y="22747"/>
                    <a:pt x="2369" y="22913"/>
                    <a:pt x="2436" y="23114"/>
                  </a:cubicBezTo>
                  <a:cubicBezTo>
                    <a:pt x="2569" y="23380"/>
                    <a:pt x="2769" y="23647"/>
                    <a:pt x="2836" y="23948"/>
                  </a:cubicBezTo>
                  <a:cubicBezTo>
                    <a:pt x="3069" y="24915"/>
                    <a:pt x="3670" y="25682"/>
                    <a:pt x="4204" y="26483"/>
                  </a:cubicBezTo>
                  <a:cubicBezTo>
                    <a:pt x="4304" y="26683"/>
                    <a:pt x="4470" y="26850"/>
                    <a:pt x="4671" y="27016"/>
                  </a:cubicBezTo>
                  <a:cubicBezTo>
                    <a:pt x="6105" y="28284"/>
                    <a:pt x="7539" y="29552"/>
                    <a:pt x="8974" y="30819"/>
                  </a:cubicBezTo>
                  <a:cubicBezTo>
                    <a:pt x="10074" y="31787"/>
                    <a:pt x="11242" y="32721"/>
                    <a:pt x="12276" y="33755"/>
                  </a:cubicBezTo>
                  <a:cubicBezTo>
                    <a:pt x="13610" y="35056"/>
                    <a:pt x="14811" y="36457"/>
                    <a:pt x="16079" y="37824"/>
                  </a:cubicBezTo>
                  <a:cubicBezTo>
                    <a:pt x="16346" y="38124"/>
                    <a:pt x="16579" y="38491"/>
                    <a:pt x="16779" y="38858"/>
                  </a:cubicBezTo>
                  <a:cubicBezTo>
                    <a:pt x="17446" y="40193"/>
                    <a:pt x="18114" y="41527"/>
                    <a:pt x="18747" y="42861"/>
                  </a:cubicBezTo>
                  <a:cubicBezTo>
                    <a:pt x="19114" y="43662"/>
                    <a:pt x="19448" y="44462"/>
                    <a:pt x="19715" y="45296"/>
                  </a:cubicBezTo>
                  <a:cubicBezTo>
                    <a:pt x="20715" y="48332"/>
                    <a:pt x="21249" y="51501"/>
                    <a:pt x="21449" y="54703"/>
                  </a:cubicBezTo>
                  <a:cubicBezTo>
                    <a:pt x="21516" y="56304"/>
                    <a:pt x="21716" y="57872"/>
                    <a:pt x="21549" y="59473"/>
                  </a:cubicBezTo>
                  <a:cubicBezTo>
                    <a:pt x="21416" y="61108"/>
                    <a:pt x="21216" y="62742"/>
                    <a:pt x="21082" y="64377"/>
                  </a:cubicBezTo>
                  <a:cubicBezTo>
                    <a:pt x="20882" y="66411"/>
                    <a:pt x="20682" y="68413"/>
                    <a:pt x="20482" y="70448"/>
                  </a:cubicBezTo>
                  <a:cubicBezTo>
                    <a:pt x="20382" y="71915"/>
                    <a:pt x="20315" y="73416"/>
                    <a:pt x="20182" y="74884"/>
                  </a:cubicBezTo>
                  <a:cubicBezTo>
                    <a:pt x="20115" y="75585"/>
                    <a:pt x="20115" y="76285"/>
                    <a:pt x="20348" y="76986"/>
                  </a:cubicBezTo>
                  <a:cubicBezTo>
                    <a:pt x="20615" y="77786"/>
                    <a:pt x="21116" y="78253"/>
                    <a:pt x="21850" y="78453"/>
                  </a:cubicBezTo>
                  <a:cubicBezTo>
                    <a:pt x="22984" y="78787"/>
                    <a:pt x="24185" y="78887"/>
                    <a:pt x="25352" y="78954"/>
                  </a:cubicBezTo>
                  <a:cubicBezTo>
                    <a:pt x="25686" y="78987"/>
                    <a:pt x="26019" y="78987"/>
                    <a:pt x="26353" y="78987"/>
                  </a:cubicBezTo>
                  <a:cubicBezTo>
                    <a:pt x="26820" y="78987"/>
                    <a:pt x="27320" y="78954"/>
                    <a:pt x="27787" y="78920"/>
                  </a:cubicBezTo>
                  <a:cubicBezTo>
                    <a:pt x="28354" y="78887"/>
                    <a:pt x="28554" y="78687"/>
                    <a:pt x="28688" y="78153"/>
                  </a:cubicBezTo>
                  <a:cubicBezTo>
                    <a:pt x="28721" y="77920"/>
                    <a:pt x="28788" y="77653"/>
                    <a:pt x="28788" y="77419"/>
                  </a:cubicBezTo>
                  <a:cubicBezTo>
                    <a:pt x="28888" y="76352"/>
                    <a:pt x="28921" y="75284"/>
                    <a:pt x="29021" y="74250"/>
                  </a:cubicBezTo>
                  <a:cubicBezTo>
                    <a:pt x="29288" y="71448"/>
                    <a:pt x="29588" y="68646"/>
                    <a:pt x="29855" y="65844"/>
                  </a:cubicBezTo>
                  <a:cubicBezTo>
                    <a:pt x="29922" y="65411"/>
                    <a:pt x="29955" y="64977"/>
                    <a:pt x="29989" y="64543"/>
                  </a:cubicBezTo>
                  <a:cubicBezTo>
                    <a:pt x="30055" y="63076"/>
                    <a:pt x="30155" y="61608"/>
                    <a:pt x="30222" y="60140"/>
                  </a:cubicBezTo>
                  <a:cubicBezTo>
                    <a:pt x="30322" y="58172"/>
                    <a:pt x="30422" y="56204"/>
                    <a:pt x="30456" y="54236"/>
                  </a:cubicBezTo>
                  <a:cubicBezTo>
                    <a:pt x="30522" y="52101"/>
                    <a:pt x="30222" y="50000"/>
                    <a:pt x="29688" y="47931"/>
                  </a:cubicBezTo>
                  <a:cubicBezTo>
                    <a:pt x="29221" y="46163"/>
                    <a:pt x="28821" y="44362"/>
                    <a:pt x="28388" y="42594"/>
                  </a:cubicBezTo>
                  <a:cubicBezTo>
                    <a:pt x="27987" y="40960"/>
                    <a:pt x="27754" y="39325"/>
                    <a:pt x="27687" y="37657"/>
                  </a:cubicBezTo>
                  <a:cubicBezTo>
                    <a:pt x="27654" y="37357"/>
                    <a:pt x="27654" y="37024"/>
                    <a:pt x="27720" y="36690"/>
                  </a:cubicBezTo>
                  <a:cubicBezTo>
                    <a:pt x="27987" y="34522"/>
                    <a:pt x="28421" y="32387"/>
                    <a:pt x="29188" y="30352"/>
                  </a:cubicBezTo>
                  <a:cubicBezTo>
                    <a:pt x="30422" y="27050"/>
                    <a:pt x="32023" y="23914"/>
                    <a:pt x="33992" y="20979"/>
                  </a:cubicBezTo>
                  <a:cubicBezTo>
                    <a:pt x="35693" y="18444"/>
                    <a:pt x="37394" y="15908"/>
                    <a:pt x="38928" y="13240"/>
                  </a:cubicBezTo>
                  <a:cubicBezTo>
                    <a:pt x="40129" y="11138"/>
                    <a:pt x="40796" y="8903"/>
                    <a:pt x="40863" y="6502"/>
                  </a:cubicBezTo>
                  <a:cubicBezTo>
                    <a:pt x="40863" y="5801"/>
                    <a:pt x="40730" y="5101"/>
                    <a:pt x="40663" y="4400"/>
                  </a:cubicBezTo>
                  <a:cubicBezTo>
                    <a:pt x="40630" y="4200"/>
                    <a:pt x="40563" y="3967"/>
                    <a:pt x="40229" y="3967"/>
                  </a:cubicBezTo>
                  <a:cubicBezTo>
                    <a:pt x="39996" y="4600"/>
                    <a:pt x="39562" y="5134"/>
                    <a:pt x="39062" y="5601"/>
                  </a:cubicBezTo>
                  <a:cubicBezTo>
                    <a:pt x="38261" y="6368"/>
                    <a:pt x="37427" y="7136"/>
                    <a:pt x="36627" y="7903"/>
                  </a:cubicBezTo>
                  <a:cubicBezTo>
                    <a:pt x="36527" y="7969"/>
                    <a:pt x="36427" y="8003"/>
                    <a:pt x="36226" y="8136"/>
                  </a:cubicBezTo>
                  <a:cubicBezTo>
                    <a:pt x="36760" y="7035"/>
                    <a:pt x="37027" y="5968"/>
                    <a:pt x="37160" y="4901"/>
                  </a:cubicBezTo>
                  <a:cubicBezTo>
                    <a:pt x="37327" y="3666"/>
                    <a:pt x="37461" y="2399"/>
                    <a:pt x="37594" y="1131"/>
                  </a:cubicBezTo>
                  <a:cubicBezTo>
                    <a:pt x="37594" y="1098"/>
                    <a:pt x="37627" y="1031"/>
                    <a:pt x="37594" y="998"/>
                  </a:cubicBezTo>
                  <a:cubicBezTo>
                    <a:pt x="37594" y="931"/>
                    <a:pt x="37527" y="831"/>
                    <a:pt x="37494" y="831"/>
                  </a:cubicBezTo>
                  <a:cubicBezTo>
                    <a:pt x="37476" y="822"/>
                    <a:pt x="37456" y="818"/>
                    <a:pt x="37435" y="818"/>
                  </a:cubicBezTo>
                  <a:cubicBezTo>
                    <a:pt x="37376" y="818"/>
                    <a:pt x="37309" y="849"/>
                    <a:pt x="37261" y="898"/>
                  </a:cubicBezTo>
                  <a:cubicBezTo>
                    <a:pt x="37194" y="931"/>
                    <a:pt x="37194" y="1031"/>
                    <a:pt x="37160" y="1065"/>
                  </a:cubicBezTo>
                  <a:cubicBezTo>
                    <a:pt x="36327" y="2732"/>
                    <a:pt x="35292" y="4300"/>
                    <a:pt x="34125" y="5735"/>
                  </a:cubicBezTo>
                  <a:cubicBezTo>
                    <a:pt x="32824" y="7369"/>
                    <a:pt x="31490" y="8937"/>
                    <a:pt x="30122" y="10505"/>
                  </a:cubicBezTo>
                  <a:cubicBezTo>
                    <a:pt x="29588" y="11172"/>
                    <a:pt x="28988" y="11806"/>
                    <a:pt x="28421" y="12439"/>
                  </a:cubicBezTo>
                  <a:cubicBezTo>
                    <a:pt x="27287" y="13640"/>
                    <a:pt x="26186" y="14874"/>
                    <a:pt x="25352" y="16275"/>
                  </a:cubicBezTo>
                  <a:cubicBezTo>
                    <a:pt x="25152" y="16609"/>
                    <a:pt x="24952" y="16909"/>
                    <a:pt x="24718" y="17276"/>
                  </a:cubicBezTo>
                  <a:cubicBezTo>
                    <a:pt x="24685" y="17176"/>
                    <a:pt x="24652" y="17109"/>
                    <a:pt x="24652" y="17043"/>
                  </a:cubicBezTo>
                  <a:cubicBezTo>
                    <a:pt x="24551" y="15908"/>
                    <a:pt x="24451" y="14808"/>
                    <a:pt x="24451" y="13707"/>
                  </a:cubicBezTo>
                  <a:cubicBezTo>
                    <a:pt x="24418" y="11572"/>
                    <a:pt x="24485" y="9471"/>
                    <a:pt x="24485" y="7369"/>
                  </a:cubicBezTo>
                  <a:cubicBezTo>
                    <a:pt x="24485" y="5401"/>
                    <a:pt x="24418" y="3466"/>
                    <a:pt x="24418" y="1532"/>
                  </a:cubicBezTo>
                  <a:cubicBezTo>
                    <a:pt x="24385" y="864"/>
                    <a:pt x="24084" y="698"/>
                    <a:pt x="23417" y="664"/>
                  </a:cubicBezTo>
                  <a:cubicBezTo>
                    <a:pt x="23184" y="664"/>
                    <a:pt x="22950" y="631"/>
                    <a:pt x="22717" y="631"/>
                  </a:cubicBezTo>
                  <a:cubicBezTo>
                    <a:pt x="22517" y="631"/>
                    <a:pt x="22317" y="612"/>
                    <a:pt x="22116" y="612"/>
                  </a:cubicBezTo>
                  <a:cubicBezTo>
                    <a:pt x="21850" y="612"/>
                    <a:pt x="21583" y="645"/>
                    <a:pt x="21316" y="798"/>
                  </a:cubicBezTo>
                  <a:cubicBezTo>
                    <a:pt x="22150" y="964"/>
                    <a:pt x="23017" y="1131"/>
                    <a:pt x="23918" y="1298"/>
                  </a:cubicBezTo>
                  <a:cubicBezTo>
                    <a:pt x="23918" y="1865"/>
                    <a:pt x="23951" y="2432"/>
                    <a:pt x="23951" y="3033"/>
                  </a:cubicBezTo>
                  <a:cubicBezTo>
                    <a:pt x="23918" y="5434"/>
                    <a:pt x="23884" y="7836"/>
                    <a:pt x="23884" y="10238"/>
                  </a:cubicBezTo>
                  <a:cubicBezTo>
                    <a:pt x="23884" y="11605"/>
                    <a:pt x="23918" y="12973"/>
                    <a:pt x="23951" y="14341"/>
                  </a:cubicBezTo>
                  <a:cubicBezTo>
                    <a:pt x="24018" y="15308"/>
                    <a:pt x="24118" y="16309"/>
                    <a:pt x="24185" y="17309"/>
                  </a:cubicBezTo>
                  <a:cubicBezTo>
                    <a:pt x="24218" y="17443"/>
                    <a:pt x="24285" y="17643"/>
                    <a:pt x="24018" y="17676"/>
                  </a:cubicBezTo>
                  <a:cubicBezTo>
                    <a:pt x="23617" y="14708"/>
                    <a:pt x="23351" y="11739"/>
                    <a:pt x="23384" y="8737"/>
                  </a:cubicBezTo>
                  <a:lnTo>
                    <a:pt x="23384" y="8737"/>
                  </a:lnTo>
                  <a:cubicBezTo>
                    <a:pt x="23284" y="9170"/>
                    <a:pt x="23217" y="9604"/>
                    <a:pt x="23217" y="10038"/>
                  </a:cubicBezTo>
                  <a:cubicBezTo>
                    <a:pt x="23251" y="11739"/>
                    <a:pt x="23284" y="13440"/>
                    <a:pt x="23384" y="15141"/>
                  </a:cubicBezTo>
                  <a:cubicBezTo>
                    <a:pt x="23451" y="16175"/>
                    <a:pt x="23651" y="17176"/>
                    <a:pt x="23751" y="18210"/>
                  </a:cubicBezTo>
                  <a:cubicBezTo>
                    <a:pt x="23784" y="18310"/>
                    <a:pt x="23751" y="18410"/>
                    <a:pt x="23718" y="18510"/>
                  </a:cubicBezTo>
                  <a:cubicBezTo>
                    <a:pt x="23517" y="19011"/>
                    <a:pt x="23317" y="19511"/>
                    <a:pt x="23117" y="20011"/>
                  </a:cubicBezTo>
                  <a:cubicBezTo>
                    <a:pt x="23050" y="20178"/>
                    <a:pt x="23017" y="20378"/>
                    <a:pt x="22784" y="20545"/>
                  </a:cubicBezTo>
                  <a:cubicBezTo>
                    <a:pt x="22517" y="18410"/>
                    <a:pt x="22250" y="16342"/>
                    <a:pt x="22016" y="14274"/>
                  </a:cubicBezTo>
                  <a:cubicBezTo>
                    <a:pt x="21916" y="14341"/>
                    <a:pt x="21916" y="14441"/>
                    <a:pt x="21916" y="14507"/>
                  </a:cubicBezTo>
                  <a:cubicBezTo>
                    <a:pt x="21983" y="16542"/>
                    <a:pt x="22150" y="18577"/>
                    <a:pt x="22550" y="20578"/>
                  </a:cubicBezTo>
                  <a:cubicBezTo>
                    <a:pt x="22717" y="21346"/>
                    <a:pt x="22450" y="21946"/>
                    <a:pt x="22250" y="22647"/>
                  </a:cubicBezTo>
                  <a:cubicBezTo>
                    <a:pt x="22116" y="22180"/>
                    <a:pt x="22050" y="21679"/>
                    <a:pt x="21983" y="21212"/>
                  </a:cubicBezTo>
                  <a:cubicBezTo>
                    <a:pt x="21916" y="20745"/>
                    <a:pt x="21850" y="20278"/>
                    <a:pt x="21783" y="19845"/>
                  </a:cubicBezTo>
                  <a:cubicBezTo>
                    <a:pt x="21716" y="19344"/>
                    <a:pt x="21649" y="18877"/>
                    <a:pt x="21583" y="18377"/>
                  </a:cubicBezTo>
                  <a:cubicBezTo>
                    <a:pt x="21516" y="17910"/>
                    <a:pt x="21583" y="17443"/>
                    <a:pt x="21383" y="16943"/>
                  </a:cubicBezTo>
                  <a:cubicBezTo>
                    <a:pt x="21316" y="17043"/>
                    <a:pt x="21316" y="17076"/>
                    <a:pt x="21282" y="17109"/>
                  </a:cubicBezTo>
                  <a:cubicBezTo>
                    <a:pt x="21282" y="17243"/>
                    <a:pt x="21282" y="17343"/>
                    <a:pt x="21282" y="17476"/>
                  </a:cubicBezTo>
                  <a:cubicBezTo>
                    <a:pt x="21316" y="19444"/>
                    <a:pt x="21616" y="21346"/>
                    <a:pt x="22050" y="23247"/>
                  </a:cubicBezTo>
                  <a:cubicBezTo>
                    <a:pt x="22150" y="23747"/>
                    <a:pt x="22050" y="24148"/>
                    <a:pt x="21749" y="24548"/>
                  </a:cubicBezTo>
                  <a:cubicBezTo>
                    <a:pt x="21483" y="23447"/>
                    <a:pt x="21282" y="22346"/>
                    <a:pt x="21116" y="21246"/>
                  </a:cubicBezTo>
                  <a:cubicBezTo>
                    <a:pt x="20916" y="20078"/>
                    <a:pt x="20782" y="18944"/>
                    <a:pt x="20649" y="17810"/>
                  </a:cubicBezTo>
                  <a:cubicBezTo>
                    <a:pt x="20515" y="16709"/>
                    <a:pt x="20449" y="15608"/>
                    <a:pt x="20348" y="14507"/>
                  </a:cubicBezTo>
                  <a:lnTo>
                    <a:pt x="20215" y="14507"/>
                  </a:lnTo>
                  <a:cubicBezTo>
                    <a:pt x="20248" y="15075"/>
                    <a:pt x="20248" y="15675"/>
                    <a:pt x="20282" y="16275"/>
                  </a:cubicBezTo>
                  <a:cubicBezTo>
                    <a:pt x="20615" y="19044"/>
                    <a:pt x="20849" y="21813"/>
                    <a:pt x="21449" y="24515"/>
                  </a:cubicBezTo>
                  <a:cubicBezTo>
                    <a:pt x="21516" y="24681"/>
                    <a:pt x="21516" y="24882"/>
                    <a:pt x="21583" y="25115"/>
                  </a:cubicBezTo>
                  <a:cubicBezTo>
                    <a:pt x="21216" y="24915"/>
                    <a:pt x="21249" y="24915"/>
                    <a:pt x="21149" y="24581"/>
                  </a:cubicBezTo>
                  <a:cubicBezTo>
                    <a:pt x="20815" y="23214"/>
                    <a:pt x="20615" y="21846"/>
                    <a:pt x="20415" y="20445"/>
                  </a:cubicBezTo>
                  <a:cubicBezTo>
                    <a:pt x="20282" y="19411"/>
                    <a:pt x="20082" y="18377"/>
                    <a:pt x="19982" y="17343"/>
                  </a:cubicBezTo>
                  <a:cubicBezTo>
                    <a:pt x="19615" y="14141"/>
                    <a:pt x="19281" y="10972"/>
                    <a:pt x="18947" y="7769"/>
                  </a:cubicBezTo>
                  <a:cubicBezTo>
                    <a:pt x="18914" y="7536"/>
                    <a:pt x="18881" y="7302"/>
                    <a:pt x="18847" y="7069"/>
                  </a:cubicBezTo>
                  <a:lnTo>
                    <a:pt x="18714" y="7069"/>
                  </a:lnTo>
                  <a:cubicBezTo>
                    <a:pt x="18681" y="9938"/>
                    <a:pt x="19081" y="12740"/>
                    <a:pt x="19381" y="15575"/>
                  </a:cubicBezTo>
                  <a:cubicBezTo>
                    <a:pt x="19715" y="18377"/>
                    <a:pt x="20115" y="21179"/>
                    <a:pt x="20482" y="24014"/>
                  </a:cubicBezTo>
                  <a:cubicBezTo>
                    <a:pt x="20115" y="23180"/>
                    <a:pt x="20048" y="22280"/>
                    <a:pt x="19748" y="21412"/>
                  </a:cubicBezTo>
                  <a:cubicBezTo>
                    <a:pt x="19748" y="21613"/>
                    <a:pt x="19748" y="21846"/>
                    <a:pt x="19748" y="22046"/>
                  </a:cubicBezTo>
                  <a:cubicBezTo>
                    <a:pt x="19648" y="21913"/>
                    <a:pt x="19615" y="21746"/>
                    <a:pt x="19615" y="21579"/>
                  </a:cubicBezTo>
                  <a:cubicBezTo>
                    <a:pt x="19414" y="20312"/>
                    <a:pt x="19214" y="19011"/>
                    <a:pt x="19081" y="17743"/>
                  </a:cubicBezTo>
                  <a:cubicBezTo>
                    <a:pt x="18781" y="15108"/>
                    <a:pt x="18380" y="12506"/>
                    <a:pt x="18280" y="9871"/>
                  </a:cubicBezTo>
                  <a:cubicBezTo>
                    <a:pt x="18214" y="7636"/>
                    <a:pt x="18080" y="5434"/>
                    <a:pt x="18013" y="3199"/>
                  </a:cubicBezTo>
                  <a:cubicBezTo>
                    <a:pt x="17980" y="2265"/>
                    <a:pt x="18080" y="1365"/>
                    <a:pt x="18347" y="431"/>
                  </a:cubicBezTo>
                  <a:cubicBezTo>
                    <a:pt x="18671" y="670"/>
                    <a:pt x="19001" y="737"/>
                    <a:pt x="19332" y="737"/>
                  </a:cubicBezTo>
                  <a:cubicBezTo>
                    <a:pt x="19752" y="737"/>
                    <a:pt x="20174" y="629"/>
                    <a:pt x="20587" y="629"/>
                  </a:cubicBezTo>
                  <a:cubicBezTo>
                    <a:pt x="20619" y="629"/>
                    <a:pt x="20650" y="630"/>
                    <a:pt x="20682" y="631"/>
                  </a:cubicBezTo>
                  <a:cubicBezTo>
                    <a:pt x="20549" y="564"/>
                    <a:pt x="20415" y="531"/>
                    <a:pt x="20248" y="497"/>
                  </a:cubicBezTo>
                  <a:cubicBezTo>
                    <a:pt x="19681" y="364"/>
                    <a:pt x="19048" y="431"/>
                    <a:pt x="18547" y="97"/>
                  </a:cubicBezTo>
                  <a:cubicBezTo>
                    <a:pt x="18439" y="30"/>
                    <a:pt x="18326" y="1"/>
                    <a:pt x="182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18" name="Google Shape;3594;p45"/>
            <p:cNvSpPr/>
            <p:nvPr/>
          </p:nvSpPr>
          <p:spPr>
            <a:xfrm>
              <a:off x="4481700" y="474125"/>
              <a:ext cx="23375" cy="297725"/>
            </a:xfrm>
            <a:custGeom>
              <a:avLst/>
              <a:ahLst/>
              <a:rect l="l" t="t" r="r" b="b"/>
              <a:pathLst>
                <a:path w="935" h="11909" extrusionOk="0">
                  <a:moveTo>
                    <a:pt x="134" y="0"/>
                  </a:moveTo>
                  <a:cubicBezTo>
                    <a:pt x="34" y="234"/>
                    <a:pt x="1" y="467"/>
                    <a:pt x="1" y="701"/>
                  </a:cubicBezTo>
                  <a:cubicBezTo>
                    <a:pt x="1" y="1068"/>
                    <a:pt x="34" y="1401"/>
                    <a:pt x="34" y="1768"/>
                  </a:cubicBezTo>
                  <a:cubicBezTo>
                    <a:pt x="134" y="4170"/>
                    <a:pt x="67" y="6571"/>
                    <a:pt x="368" y="8940"/>
                  </a:cubicBezTo>
                  <a:cubicBezTo>
                    <a:pt x="468" y="9740"/>
                    <a:pt x="534" y="10574"/>
                    <a:pt x="601" y="11375"/>
                  </a:cubicBezTo>
                  <a:cubicBezTo>
                    <a:pt x="634" y="11575"/>
                    <a:pt x="634" y="11809"/>
                    <a:pt x="935" y="11909"/>
                  </a:cubicBezTo>
                  <a:cubicBezTo>
                    <a:pt x="501" y="7939"/>
                    <a:pt x="201" y="3970"/>
                    <a:pt x="1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19" name="Google Shape;3595;p45"/>
            <p:cNvSpPr/>
            <p:nvPr/>
          </p:nvSpPr>
          <p:spPr>
            <a:xfrm>
              <a:off x="4132300" y="574175"/>
              <a:ext cx="169300" cy="233525"/>
            </a:xfrm>
            <a:custGeom>
              <a:avLst/>
              <a:ahLst/>
              <a:rect l="l" t="t" r="r" b="b"/>
              <a:pathLst>
                <a:path w="6772" h="9341" extrusionOk="0">
                  <a:moveTo>
                    <a:pt x="0" y="1"/>
                  </a:moveTo>
                  <a:lnTo>
                    <a:pt x="0" y="1"/>
                  </a:lnTo>
                  <a:cubicBezTo>
                    <a:pt x="600" y="1435"/>
                    <a:pt x="5104" y="7940"/>
                    <a:pt x="6772" y="9341"/>
                  </a:cubicBezTo>
                  <a:cubicBezTo>
                    <a:pt x="6671" y="9174"/>
                    <a:pt x="6538" y="8974"/>
                    <a:pt x="6405" y="8841"/>
                  </a:cubicBezTo>
                  <a:cubicBezTo>
                    <a:pt x="4737" y="6873"/>
                    <a:pt x="3269" y="4771"/>
                    <a:pt x="1868" y="2603"/>
                  </a:cubicBezTo>
                  <a:cubicBezTo>
                    <a:pt x="1301" y="1702"/>
                    <a:pt x="634" y="86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20" name="Google Shape;3596;p45"/>
            <p:cNvSpPr/>
            <p:nvPr/>
          </p:nvSpPr>
          <p:spPr>
            <a:xfrm>
              <a:off x="4505900" y="600050"/>
              <a:ext cx="28375" cy="246850"/>
            </a:xfrm>
            <a:custGeom>
              <a:avLst/>
              <a:ahLst/>
              <a:rect l="l" t="t" r="r" b="b"/>
              <a:pathLst>
                <a:path w="1135" h="9874" extrusionOk="0">
                  <a:moveTo>
                    <a:pt x="200" y="0"/>
                  </a:moveTo>
                  <a:lnTo>
                    <a:pt x="200" y="0"/>
                  </a:lnTo>
                  <a:cubicBezTo>
                    <a:pt x="0" y="1801"/>
                    <a:pt x="600" y="8806"/>
                    <a:pt x="1134" y="9874"/>
                  </a:cubicBezTo>
                  <a:cubicBezTo>
                    <a:pt x="1134" y="9707"/>
                    <a:pt x="1134" y="9540"/>
                    <a:pt x="1101" y="9373"/>
                  </a:cubicBezTo>
                  <a:cubicBezTo>
                    <a:pt x="967" y="8173"/>
                    <a:pt x="867" y="6972"/>
                    <a:pt x="734" y="5771"/>
                  </a:cubicBezTo>
                  <a:cubicBezTo>
                    <a:pt x="500" y="4003"/>
                    <a:pt x="334" y="2202"/>
                    <a:pt x="300" y="400"/>
                  </a:cubicBezTo>
                  <a:cubicBezTo>
                    <a:pt x="300" y="300"/>
                    <a:pt x="234" y="200"/>
                    <a:pt x="2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21" name="Google Shape;3597;p45"/>
            <p:cNvSpPr/>
            <p:nvPr/>
          </p:nvSpPr>
          <p:spPr>
            <a:xfrm>
              <a:off x="4580100" y="484125"/>
              <a:ext cx="12550" cy="130125"/>
            </a:xfrm>
            <a:custGeom>
              <a:avLst/>
              <a:ahLst/>
              <a:rect l="l" t="t" r="r" b="b"/>
              <a:pathLst>
                <a:path w="502" h="5205" extrusionOk="0">
                  <a:moveTo>
                    <a:pt x="434" y="0"/>
                  </a:moveTo>
                  <a:cubicBezTo>
                    <a:pt x="368" y="601"/>
                    <a:pt x="268" y="1168"/>
                    <a:pt x="201" y="1768"/>
                  </a:cubicBezTo>
                  <a:cubicBezTo>
                    <a:pt x="168" y="2335"/>
                    <a:pt x="101" y="2902"/>
                    <a:pt x="101" y="3503"/>
                  </a:cubicBezTo>
                  <a:cubicBezTo>
                    <a:pt x="101" y="4070"/>
                    <a:pt x="1" y="4637"/>
                    <a:pt x="168" y="5204"/>
                  </a:cubicBezTo>
                  <a:lnTo>
                    <a:pt x="301" y="5204"/>
                  </a:lnTo>
                  <a:cubicBezTo>
                    <a:pt x="368" y="3470"/>
                    <a:pt x="434" y="1735"/>
                    <a:pt x="5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22" name="Google Shape;3598;p45"/>
            <p:cNvSpPr/>
            <p:nvPr/>
          </p:nvSpPr>
          <p:spPr>
            <a:xfrm>
              <a:off x="4496725" y="470775"/>
              <a:ext cx="10025" cy="104275"/>
            </a:xfrm>
            <a:custGeom>
              <a:avLst/>
              <a:ahLst/>
              <a:rect l="l" t="t" r="r" b="b"/>
              <a:pathLst>
                <a:path w="401" h="4171" extrusionOk="0">
                  <a:moveTo>
                    <a:pt x="134" y="1"/>
                  </a:moveTo>
                  <a:cubicBezTo>
                    <a:pt x="100" y="468"/>
                    <a:pt x="100" y="935"/>
                    <a:pt x="67" y="1402"/>
                  </a:cubicBezTo>
                  <a:cubicBezTo>
                    <a:pt x="67" y="1869"/>
                    <a:pt x="33" y="2336"/>
                    <a:pt x="33" y="2803"/>
                  </a:cubicBezTo>
                  <a:cubicBezTo>
                    <a:pt x="33" y="3270"/>
                    <a:pt x="0" y="3737"/>
                    <a:pt x="234" y="4170"/>
                  </a:cubicBezTo>
                  <a:cubicBezTo>
                    <a:pt x="334" y="2803"/>
                    <a:pt x="400" y="1402"/>
                    <a:pt x="2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23" name="Google Shape;3599;p45"/>
            <p:cNvSpPr/>
            <p:nvPr/>
          </p:nvSpPr>
          <p:spPr>
            <a:xfrm>
              <a:off x="4462525" y="479125"/>
              <a:ext cx="8375" cy="110925"/>
            </a:xfrm>
            <a:custGeom>
              <a:avLst/>
              <a:ahLst/>
              <a:rect l="l" t="t" r="r" b="b"/>
              <a:pathLst>
                <a:path w="335" h="4437" extrusionOk="0">
                  <a:moveTo>
                    <a:pt x="0" y="0"/>
                  </a:moveTo>
                  <a:cubicBezTo>
                    <a:pt x="0" y="1335"/>
                    <a:pt x="34" y="2669"/>
                    <a:pt x="67" y="4003"/>
                  </a:cubicBezTo>
                  <a:cubicBezTo>
                    <a:pt x="67" y="4137"/>
                    <a:pt x="101" y="4270"/>
                    <a:pt x="134" y="4403"/>
                  </a:cubicBezTo>
                  <a:cubicBezTo>
                    <a:pt x="134" y="4437"/>
                    <a:pt x="167" y="4437"/>
                    <a:pt x="167" y="4437"/>
                  </a:cubicBezTo>
                  <a:lnTo>
                    <a:pt x="267" y="4437"/>
                  </a:lnTo>
                  <a:cubicBezTo>
                    <a:pt x="267" y="4403"/>
                    <a:pt x="334" y="4337"/>
                    <a:pt x="301" y="4270"/>
                  </a:cubicBezTo>
                  <a:cubicBezTo>
                    <a:pt x="234" y="2836"/>
                    <a:pt x="167" y="1435"/>
                    <a:pt x="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24" name="Google Shape;3600;p45"/>
            <p:cNvSpPr/>
            <p:nvPr/>
          </p:nvSpPr>
          <p:spPr>
            <a:xfrm>
              <a:off x="4334925" y="1282200"/>
              <a:ext cx="71750" cy="63400"/>
            </a:xfrm>
            <a:custGeom>
              <a:avLst/>
              <a:ahLst/>
              <a:rect l="l" t="t" r="r" b="b"/>
              <a:pathLst>
                <a:path w="2870" h="2536" extrusionOk="0">
                  <a:moveTo>
                    <a:pt x="1" y="0"/>
                  </a:moveTo>
                  <a:lnTo>
                    <a:pt x="1" y="0"/>
                  </a:lnTo>
                  <a:cubicBezTo>
                    <a:pt x="134" y="200"/>
                    <a:pt x="201" y="334"/>
                    <a:pt x="301" y="467"/>
                  </a:cubicBezTo>
                  <a:cubicBezTo>
                    <a:pt x="401" y="567"/>
                    <a:pt x="535" y="701"/>
                    <a:pt x="635" y="834"/>
                  </a:cubicBezTo>
                  <a:cubicBezTo>
                    <a:pt x="801" y="901"/>
                    <a:pt x="935" y="1001"/>
                    <a:pt x="1102" y="1101"/>
                  </a:cubicBezTo>
                  <a:cubicBezTo>
                    <a:pt x="1602" y="1535"/>
                    <a:pt x="2102" y="1968"/>
                    <a:pt x="2636" y="2369"/>
                  </a:cubicBezTo>
                  <a:cubicBezTo>
                    <a:pt x="2703" y="2435"/>
                    <a:pt x="2803" y="2502"/>
                    <a:pt x="2870" y="2535"/>
                  </a:cubicBezTo>
                  <a:cubicBezTo>
                    <a:pt x="2002" y="1401"/>
                    <a:pt x="735" y="30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25" name="Google Shape;3601;p45"/>
            <p:cNvSpPr/>
            <p:nvPr/>
          </p:nvSpPr>
          <p:spPr>
            <a:xfrm>
              <a:off x="4638750" y="1370600"/>
              <a:ext cx="8925" cy="38375"/>
            </a:xfrm>
            <a:custGeom>
              <a:avLst/>
              <a:ahLst/>
              <a:rect l="l" t="t" r="r" b="b"/>
              <a:pathLst>
                <a:path w="357" h="1535" extrusionOk="0">
                  <a:moveTo>
                    <a:pt x="357" y="0"/>
                  </a:moveTo>
                  <a:lnTo>
                    <a:pt x="357" y="0"/>
                  </a:lnTo>
                  <a:cubicBezTo>
                    <a:pt x="226" y="489"/>
                    <a:pt x="0" y="978"/>
                    <a:pt x="146" y="1498"/>
                  </a:cubicBezTo>
                  <a:lnTo>
                    <a:pt x="146" y="1498"/>
                  </a:lnTo>
                  <a:cubicBezTo>
                    <a:pt x="180" y="1489"/>
                    <a:pt x="223" y="1468"/>
                    <a:pt x="223" y="1468"/>
                  </a:cubicBezTo>
                  <a:cubicBezTo>
                    <a:pt x="257" y="967"/>
                    <a:pt x="290" y="500"/>
                    <a:pt x="357" y="0"/>
                  </a:cubicBezTo>
                  <a:close/>
                  <a:moveTo>
                    <a:pt x="146" y="1498"/>
                  </a:moveTo>
                  <a:lnTo>
                    <a:pt x="146" y="1498"/>
                  </a:lnTo>
                  <a:cubicBezTo>
                    <a:pt x="138" y="1500"/>
                    <a:pt x="130" y="1501"/>
                    <a:pt x="123" y="1501"/>
                  </a:cubicBezTo>
                  <a:cubicBezTo>
                    <a:pt x="123" y="1501"/>
                    <a:pt x="157" y="1535"/>
                    <a:pt x="157" y="1535"/>
                  </a:cubicBezTo>
                  <a:cubicBezTo>
                    <a:pt x="153" y="1522"/>
                    <a:pt x="149" y="1510"/>
                    <a:pt x="146" y="14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26" name="Google Shape;3602;p45"/>
            <p:cNvSpPr/>
            <p:nvPr/>
          </p:nvSpPr>
          <p:spPr>
            <a:xfrm>
              <a:off x="4229850" y="1168775"/>
              <a:ext cx="465375" cy="530400"/>
            </a:xfrm>
            <a:custGeom>
              <a:avLst/>
              <a:ahLst/>
              <a:rect l="l" t="t" r="r" b="b"/>
              <a:pathLst>
                <a:path w="18615" h="21216" extrusionOk="0">
                  <a:moveTo>
                    <a:pt x="1" y="1"/>
                  </a:moveTo>
                  <a:cubicBezTo>
                    <a:pt x="168" y="101"/>
                    <a:pt x="334" y="201"/>
                    <a:pt x="501" y="301"/>
                  </a:cubicBezTo>
                  <a:cubicBezTo>
                    <a:pt x="1268" y="735"/>
                    <a:pt x="2036" y="1168"/>
                    <a:pt x="2803" y="1602"/>
                  </a:cubicBezTo>
                  <a:cubicBezTo>
                    <a:pt x="3937" y="2269"/>
                    <a:pt x="5038" y="2969"/>
                    <a:pt x="6072" y="3803"/>
                  </a:cubicBezTo>
                  <a:cubicBezTo>
                    <a:pt x="8240" y="5538"/>
                    <a:pt x="10241" y="7473"/>
                    <a:pt x="12076" y="9541"/>
                  </a:cubicBezTo>
                  <a:cubicBezTo>
                    <a:pt x="15012" y="12810"/>
                    <a:pt x="17046" y="16546"/>
                    <a:pt x="18414" y="20682"/>
                  </a:cubicBezTo>
                  <a:cubicBezTo>
                    <a:pt x="18481" y="20882"/>
                    <a:pt x="18514" y="21049"/>
                    <a:pt x="18581" y="21216"/>
                  </a:cubicBezTo>
                  <a:cubicBezTo>
                    <a:pt x="18614" y="21049"/>
                    <a:pt x="18614" y="20882"/>
                    <a:pt x="18581" y="20749"/>
                  </a:cubicBezTo>
                  <a:cubicBezTo>
                    <a:pt x="18080" y="18814"/>
                    <a:pt x="17246" y="17046"/>
                    <a:pt x="16379" y="15278"/>
                  </a:cubicBezTo>
                  <a:cubicBezTo>
                    <a:pt x="14778" y="12009"/>
                    <a:pt x="12510" y="9207"/>
                    <a:pt x="9841" y="6739"/>
                  </a:cubicBezTo>
                  <a:cubicBezTo>
                    <a:pt x="7773" y="4837"/>
                    <a:pt x="5571" y="3103"/>
                    <a:pt x="3203" y="1602"/>
                  </a:cubicBezTo>
                  <a:cubicBezTo>
                    <a:pt x="2169" y="968"/>
                    <a:pt x="1135" y="40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27" name="Google Shape;3603;p45"/>
            <p:cNvSpPr/>
            <p:nvPr/>
          </p:nvSpPr>
          <p:spPr>
            <a:xfrm>
              <a:off x="4430000" y="1248825"/>
              <a:ext cx="267725" cy="345275"/>
            </a:xfrm>
            <a:custGeom>
              <a:avLst/>
              <a:ahLst/>
              <a:rect l="l" t="t" r="r" b="b"/>
              <a:pathLst>
                <a:path w="10709" h="13811" extrusionOk="0">
                  <a:moveTo>
                    <a:pt x="1" y="1"/>
                  </a:moveTo>
                  <a:lnTo>
                    <a:pt x="1" y="1"/>
                  </a:lnTo>
                  <a:cubicBezTo>
                    <a:pt x="2336" y="1836"/>
                    <a:pt x="4437" y="3870"/>
                    <a:pt x="6305" y="6172"/>
                  </a:cubicBezTo>
                  <a:cubicBezTo>
                    <a:pt x="8173" y="8474"/>
                    <a:pt x="9541" y="11076"/>
                    <a:pt x="10708" y="13811"/>
                  </a:cubicBezTo>
                  <a:cubicBezTo>
                    <a:pt x="10575" y="13444"/>
                    <a:pt x="10508" y="13077"/>
                    <a:pt x="10341" y="12743"/>
                  </a:cubicBezTo>
                  <a:cubicBezTo>
                    <a:pt x="9808" y="11609"/>
                    <a:pt x="9307" y="10442"/>
                    <a:pt x="8673" y="9341"/>
                  </a:cubicBezTo>
                  <a:cubicBezTo>
                    <a:pt x="8006" y="8140"/>
                    <a:pt x="7239" y="6973"/>
                    <a:pt x="6438" y="5872"/>
                  </a:cubicBezTo>
                  <a:cubicBezTo>
                    <a:pt x="5238" y="4304"/>
                    <a:pt x="3803" y="2936"/>
                    <a:pt x="2269" y="1702"/>
                  </a:cubicBezTo>
                  <a:cubicBezTo>
                    <a:pt x="1635" y="1168"/>
                    <a:pt x="935" y="668"/>
                    <a:pt x="267" y="134"/>
                  </a:cubicBezTo>
                  <a:cubicBezTo>
                    <a:pt x="201" y="101"/>
                    <a:pt x="101" y="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28" name="Google Shape;3604;p45"/>
            <p:cNvSpPr/>
            <p:nvPr/>
          </p:nvSpPr>
          <p:spPr>
            <a:xfrm>
              <a:off x="4282400" y="1177125"/>
              <a:ext cx="299400" cy="249375"/>
            </a:xfrm>
            <a:custGeom>
              <a:avLst/>
              <a:ahLst/>
              <a:rect l="l" t="t" r="r" b="b"/>
              <a:pathLst>
                <a:path w="11976" h="9975" extrusionOk="0">
                  <a:moveTo>
                    <a:pt x="0" y="0"/>
                  </a:moveTo>
                  <a:lnTo>
                    <a:pt x="0" y="0"/>
                  </a:lnTo>
                  <a:cubicBezTo>
                    <a:pt x="801" y="401"/>
                    <a:pt x="1601" y="767"/>
                    <a:pt x="2335" y="1201"/>
                  </a:cubicBezTo>
                  <a:cubicBezTo>
                    <a:pt x="3103" y="1668"/>
                    <a:pt x="3803" y="2202"/>
                    <a:pt x="4537" y="2702"/>
                  </a:cubicBezTo>
                  <a:cubicBezTo>
                    <a:pt x="5237" y="3236"/>
                    <a:pt x="5938" y="3736"/>
                    <a:pt x="6605" y="4270"/>
                  </a:cubicBezTo>
                  <a:cubicBezTo>
                    <a:pt x="7272" y="4837"/>
                    <a:pt x="7939" y="5404"/>
                    <a:pt x="8573" y="6038"/>
                  </a:cubicBezTo>
                  <a:cubicBezTo>
                    <a:pt x="9207" y="6672"/>
                    <a:pt x="9774" y="7339"/>
                    <a:pt x="10341" y="8006"/>
                  </a:cubicBezTo>
                  <a:cubicBezTo>
                    <a:pt x="10908" y="8640"/>
                    <a:pt x="11442" y="9307"/>
                    <a:pt x="11976" y="9974"/>
                  </a:cubicBezTo>
                  <a:cubicBezTo>
                    <a:pt x="11842" y="9640"/>
                    <a:pt x="11642" y="9274"/>
                    <a:pt x="11408" y="9007"/>
                  </a:cubicBezTo>
                  <a:cubicBezTo>
                    <a:pt x="10174" y="7372"/>
                    <a:pt x="8840" y="5804"/>
                    <a:pt x="7239" y="4503"/>
                  </a:cubicBezTo>
                  <a:cubicBezTo>
                    <a:pt x="6772" y="4170"/>
                    <a:pt x="6372" y="3803"/>
                    <a:pt x="5905" y="3469"/>
                  </a:cubicBezTo>
                  <a:cubicBezTo>
                    <a:pt x="4804" y="2602"/>
                    <a:pt x="3703" y="1701"/>
                    <a:pt x="2502" y="1001"/>
                  </a:cubicBezTo>
                  <a:cubicBezTo>
                    <a:pt x="1702" y="567"/>
                    <a:pt x="901" y="16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29" name="Google Shape;3605;p45"/>
            <p:cNvSpPr/>
            <p:nvPr/>
          </p:nvSpPr>
          <p:spPr>
            <a:xfrm>
              <a:off x="4527575" y="2016875"/>
              <a:ext cx="26700" cy="261050"/>
            </a:xfrm>
            <a:custGeom>
              <a:avLst/>
              <a:ahLst/>
              <a:rect l="l" t="t" r="r" b="b"/>
              <a:pathLst>
                <a:path w="1068" h="10442" extrusionOk="0">
                  <a:moveTo>
                    <a:pt x="1034" y="1"/>
                  </a:moveTo>
                  <a:cubicBezTo>
                    <a:pt x="1001" y="68"/>
                    <a:pt x="1001" y="134"/>
                    <a:pt x="968" y="201"/>
                  </a:cubicBezTo>
                  <a:cubicBezTo>
                    <a:pt x="868" y="1502"/>
                    <a:pt x="734" y="2770"/>
                    <a:pt x="601" y="4071"/>
                  </a:cubicBezTo>
                  <a:cubicBezTo>
                    <a:pt x="467" y="5472"/>
                    <a:pt x="334" y="6873"/>
                    <a:pt x="200" y="8274"/>
                  </a:cubicBezTo>
                  <a:cubicBezTo>
                    <a:pt x="167" y="8807"/>
                    <a:pt x="100" y="9374"/>
                    <a:pt x="67" y="9941"/>
                  </a:cubicBezTo>
                  <a:cubicBezTo>
                    <a:pt x="67" y="10108"/>
                    <a:pt x="0" y="10342"/>
                    <a:pt x="334" y="10442"/>
                  </a:cubicBezTo>
                  <a:cubicBezTo>
                    <a:pt x="701" y="6939"/>
                    <a:pt x="1068" y="3503"/>
                    <a:pt x="10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30" name="Google Shape;3606;p45"/>
            <p:cNvSpPr/>
            <p:nvPr/>
          </p:nvSpPr>
          <p:spPr>
            <a:xfrm>
              <a:off x="4445000" y="1363075"/>
              <a:ext cx="169325" cy="270225"/>
            </a:xfrm>
            <a:custGeom>
              <a:avLst/>
              <a:ahLst/>
              <a:rect l="l" t="t" r="r" b="b"/>
              <a:pathLst>
                <a:path w="6773" h="10809" extrusionOk="0">
                  <a:moveTo>
                    <a:pt x="1" y="1"/>
                  </a:moveTo>
                  <a:lnTo>
                    <a:pt x="1" y="1"/>
                  </a:lnTo>
                  <a:cubicBezTo>
                    <a:pt x="2836" y="3237"/>
                    <a:pt x="5305" y="6706"/>
                    <a:pt x="6772" y="10809"/>
                  </a:cubicBezTo>
                  <a:cubicBezTo>
                    <a:pt x="5438" y="6606"/>
                    <a:pt x="3170" y="303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31" name="Google Shape;3607;p45"/>
            <p:cNvSpPr/>
            <p:nvPr/>
          </p:nvSpPr>
          <p:spPr>
            <a:xfrm>
              <a:off x="4701025" y="1884300"/>
              <a:ext cx="21700" cy="301900"/>
            </a:xfrm>
            <a:custGeom>
              <a:avLst/>
              <a:ahLst/>
              <a:rect l="l" t="t" r="r" b="b"/>
              <a:pathLst>
                <a:path w="868" h="12076" extrusionOk="0">
                  <a:moveTo>
                    <a:pt x="701" y="0"/>
                  </a:moveTo>
                  <a:cubicBezTo>
                    <a:pt x="668" y="167"/>
                    <a:pt x="634" y="200"/>
                    <a:pt x="634" y="267"/>
                  </a:cubicBezTo>
                  <a:cubicBezTo>
                    <a:pt x="668" y="4203"/>
                    <a:pt x="568" y="8139"/>
                    <a:pt x="1" y="12042"/>
                  </a:cubicBezTo>
                  <a:cubicBezTo>
                    <a:pt x="34" y="12042"/>
                    <a:pt x="67" y="12042"/>
                    <a:pt x="101" y="12075"/>
                  </a:cubicBezTo>
                  <a:cubicBezTo>
                    <a:pt x="134" y="12009"/>
                    <a:pt x="134" y="11942"/>
                    <a:pt x="167" y="11842"/>
                  </a:cubicBezTo>
                  <a:cubicBezTo>
                    <a:pt x="334" y="10441"/>
                    <a:pt x="534" y="9040"/>
                    <a:pt x="634" y="7606"/>
                  </a:cubicBezTo>
                  <a:cubicBezTo>
                    <a:pt x="768" y="6105"/>
                    <a:pt x="801" y="4603"/>
                    <a:pt x="835" y="3102"/>
                  </a:cubicBezTo>
                  <a:cubicBezTo>
                    <a:pt x="868" y="2202"/>
                    <a:pt x="835" y="1301"/>
                    <a:pt x="835" y="400"/>
                  </a:cubicBezTo>
                  <a:cubicBezTo>
                    <a:pt x="835" y="300"/>
                    <a:pt x="768" y="200"/>
                    <a:pt x="7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32" name="Google Shape;3608;p45"/>
            <p:cNvSpPr/>
            <p:nvPr/>
          </p:nvSpPr>
          <p:spPr>
            <a:xfrm>
              <a:off x="4663500" y="2034400"/>
              <a:ext cx="16700" cy="221025"/>
            </a:xfrm>
            <a:custGeom>
              <a:avLst/>
              <a:ahLst/>
              <a:rect l="l" t="t" r="r" b="b"/>
              <a:pathLst>
                <a:path w="668" h="8841" extrusionOk="0">
                  <a:moveTo>
                    <a:pt x="301" y="0"/>
                  </a:moveTo>
                  <a:lnTo>
                    <a:pt x="1" y="8840"/>
                  </a:lnTo>
                  <a:cubicBezTo>
                    <a:pt x="468" y="7539"/>
                    <a:pt x="668" y="901"/>
                    <a:pt x="3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33" name="Google Shape;3609;p45"/>
            <p:cNvSpPr/>
            <p:nvPr/>
          </p:nvSpPr>
          <p:spPr>
            <a:xfrm>
              <a:off x="4456675" y="1410625"/>
              <a:ext cx="133475" cy="235175"/>
            </a:xfrm>
            <a:custGeom>
              <a:avLst/>
              <a:ahLst/>
              <a:rect l="l" t="t" r="r" b="b"/>
              <a:pathLst>
                <a:path w="5339" h="9407" extrusionOk="0">
                  <a:moveTo>
                    <a:pt x="1" y="0"/>
                  </a:moveTo>
                  <a:lnTo>
                    <a:pt x="1" y="0"/>
                  </a:lnTo>
                  <a:cubicBezTo>
                    <a:pt x="568" y="968"/>
                    <a:pt x="1202" y="1868"/>
                    <a:pt x="1769" y="2802"/>
                  </a:cubicBezTo>
                  <a:cubicBezTo>
                    <a:pt x="3036" y="4870"/>
                    <a:pt x="4404" y="6905"/>
                    <a:pt x="5138" y="9274"/>
                  </a:cubicBezTo>
                  <a:cubicBezTo>
                    <a:pt x="5171" y="9307"/>
                    <a:pt x="5205" y="9374"/>
                    <a:pt x="5238" y="9407"/>
                  </a:cubicBezTo>
                  <a:cubicBezTo>
                    <a:pt x="5271" y="9407"/>
                    <a:pt x="5305" y="9374"/>
                    <a:pt x="5338" y="9374"/>
                  </a:cubicBezTo>
                  <a:cubicBezTo>
                    <a:pt x="5105" y="8706"/>
                    <a:pt x="4904" y="8039"/>
                    <a:pt x="4638" y="7406"/>
                  </a:cubicBezTo>
                  <a:cubicBezTo>
                    <a:pt x="3804" y="5571"/>
                    <a:pt x="2770" y="3870"/>
                    <a:pt x="1669" y="2202"/>
                  </a:cubicBezTo>
                  <a:cubicBezTo>
                    <a:pt x="1235" y="1535"/>
                    <a:pt x="735" y="901"/>
                    <a:pt x="268" y="267"/>
                  </a:cubicBezTo>
                  <a:cubicBezTo>
                    <a:pt x="201" y="167"/>
                    <a:pt x="101" y="10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34" name="Google Shape;3610;p45"/>
            <p:cNvSpPr/>
            <p:nvPr/>
          </p:nvSpPr>
          <p:spPr>
            <a:xfrm>
              <a:off x="4339925" y="1248825"/>
              <a:ext cx="227700" cy="236875"/>
            </a:xfrm>
            <a:custGeom>
              <a:avLst/>
              <a:ahLst/>
              <a:rect l="l" t="t" r="r" b="b"/>
              <a:pathLst>
                <a:path w="9108" h="9475" extrusionOk="0">
                  <a:moveTo>
                    <a:pt x="1" y="1"/>
                  </a:moveTo>
                  <a:lnTo>
                    <a:pt x="1" y="34"/>
                  </a:lnTo>
                  <a:cubicBezTo>
                    <a:pt x="22" y="45"/>
                    <a:pt x="43" y="54"/>
                    <a:pt x="63" y="63"/>
                  </a:cubicBezTo>
                  <a:lnTo>
                    <a:pt x="63" y="63"/>
                  </a:lnTo>
                  <a:cubicBezTo>
                    <a:pt x="43" y="43"/>
                    <a:pt x="23" y="23"/>
                    <a:pt x="1" y="1"/>
                  </a:cubicBezTo>
                  <a:close/>
                  <a:moveTo>
                    <a:pt x="63" y="63"/>
                  </a:moveTo>
                  <a:lnTo>
                    <a:pt x="63" y="63"/>
                  </a:lnTo>
                  <a:cubicBezTo>
                    <a:pt x="167" y="167"/>
                    <a:pt x="251" y="251"/>
                    <a:pt x="335" y="335"/>
                  </a:cubicBezTo>
                  <a:cubicBezTo>
                    <a:pt x="1702" y="1369"/>
                    <a:pt x="3103" y="2369"/>
                    <a:pt x="4271" y="3604"/>
                  </a:cubicBezTo>
                  <a:cubicBezTo>
                    <a:pt x="4771" y="4137"/>
                    <a:pt x="5238" y="4638"/>
                    <a:pt x="5705" y="5171"/>
                  </a:cubicBezTo>
                  <a:cubicBezTo>
                    <a:pt x="6906" y="6406"/>
                    <a:pt x="7940" y="7740"/>
                    <a:pt x="8841" y="9241"/>
                  </a:cubicBezTo>
                  <a:cubicBezTo>
                    <a:pt x="8874" y="9308"/>
                    <a:pt x="8974" y="9408"/>
                    <a:pt x="9007" y="9474"/>
                  </a:cubicBezTo>
                  <a:cubicBezTo>
                    <a:pt x="9041" y="9474"/>
                    <a:pt x="9074" y="9441"/>
                    <a:pt x="9107" y="9408"/>
                  </a:cubicBezTo>
                  <a:cubicBezTo>
                    <a:pt x="8907" y="9074"/>
                    <a:pt x="8741" y="8741"/>
                    <a:pt x="8507" y="8407"/>
                  </a:cubicBezTo>
                  <a:cubicBezTo>
                    <a:pt x="7540" y="6906"/>
                    <a:pt x="6372" y="5572"/>
                    <a:pt x="5171" y="4237"/>
                  </a:cubicBezTo>
                  <a:cubicBezTo>
                    <a:pt x="3704" y="2703"/>
                    <a:pt x="2102" y="1402"/>
                    <a:pt x="368" y="201"/>
                  </a:cubicBezTo>
                  <a:cubicBezTo>
                    <a:pt x="283" y="145"/>
                    <a:pt x="175" y="112"/>
                    <a:pt x="63" y="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35" name="Google Shape;3611;p45"/>
            <p:cNvSpPr/>
            <p:nvPr/>
          </p:nvSpPr>
          <p:spPr>
            <a:xfrm>
              <a:off x="4705200" y="1630775"/>
              <a:ext cx="31700" cy="240200"/>
            </a:xfrm>
            <a:custGeom>
              <a:avLst/>
              <a:ahLst/>
              <a:rect l="l" t="t" r="r" b="b"/>
              <a:pathLst>
                <a:path w="1268" h="9608" extrusionOk="0">
                  <a:moveTo>
                    <a:pt x="134" y="1"/>
                  </a:moveTo>
                  <a:cubicBezTo>
                    <a:pt x="67" y="34"/>
                    <a:pt x="34" y="67"/>
                    <a:pt x="0" y="67"/>
                  </a:cubicBezTo>
                  <a:lnTo>
                    <a:pt x="100" y="568"/>
                  </a:lnTo>
                  <a:cubicBezTo>
                    <a:pt x="267" y="1301"/>
                    <a:pt x="467" y="2002"/>
                    <a:pt x="567" y="2736"/>
                  </a:cubicBezTo>
                  <a:cubicBezTo>
                    <a:pt x="834" y="4404"/>
                    <a:pt x="1034" y="6038"/>
                    <a:pt x="1068" y="7739"/>
                  </a:cubicBezTo>
                  <a:cubicBezTo>
                    <a:pt x="1101" y="8340"/>
                    <a:pt x="1135" y="8974"/>
                    <a:pt x="1135" y="9607"/>
                  </a:cubicBezTo>
                  <a:cubicBezTo>
                    <a:pt x="1235" y="9341"/>
                    <a:pt x="1235" y="9107"/>
                    <a:pt x="1235" y="8840"/>
                  </a:cubicBezTo>
                  <a:cubicBezTo>
                    <a:pt x="1268" y="6105"/>
                    <a:pt x="934" y="3403"/>
                    <a:pt x="367" y="701"/>
                  </a:cubicBezTo>
                  <a:cubicBezTo>
                    <a:pt x="334" y="468"/>
                    <a:pt x="201" y="234"/>
                    <a:pt x="1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36" name="Google Shape;3612;p45"/>
            <p:cNvSpPr/>
            <p:nvPr/>
          </p:nvSpPr>
          <p:spPr>
            <a:xfrm>
              <a:off x="4595950" y="1443975"/>
              <a:ext cx="85925" cy="158475"/>
            </a:xfrm>
            <a:custGeom>
              <a:avLst/>
              <a:ahLst/>
              <a:rect l="l" t="t" r="r" b="b"/>
              <a:pathLst>
                <a:path w="3437" h="6339" extrusionOk="0">
                  <a:moveTo>
                    <a:pt x="1" y="1"/>
                  </a:moveTo>
                  <a:lnTo>
                    <a:pt x="1" y="1"/>
                  </a:lnTo>
                  <a:cubicBezTo>
                    <a:pt x="1368" y="2069"/>
                    <a:pt x="2436" y="4170"/>
                    <a:pt x="3436" y="6338"/>
                  </a:cubicBezTo>
                  <a:cubicBezTo>
                    <a:pt x="3403" y="6172"/>
                    <a:pt x="3370" y="6005"/>
                    <a:pt x="3303" y="5871"/>
                  </a:cubicBezTo>
                  <a:cubicBezTo>
                    <a:pt x="2803" y="4704"/>
                    <a:pt x="2269" y="3536"/>
                    <a:pt x="1702" y="2402"/>
                  </a:cubicBezTo>
                  <a:cubicBezTo>
                    <a:pt x="1402" y="1768"/>
                    <a:pt x="1035" y="1168"/>
                    <a:pt x="668" y="568"/>
                  </a:cubicBezTo>
                  <a:cubicBezTo>
                    <a:pt x="534" y="367"/>
                    <a:pt x="434" y="10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37" name="Google Shape;3613;p45"/>
            <p:cNvSpPr/>
            <p:nvPr/>
          </p:nvSpPr>
          <p:spPr>
            <a:xfrm>
              <a:off x="4470875" y="1464825"/>
              <a:ext cx="70900" cy="124275"/>
            </a:xfrm>
            <a:custGeom>
              <a:avLst/>
              <a:ahLst/>
              <a:rect l="l" t="t" r="r" b="b"/>
              <a:pathLst>
                <a:path w="2836" h="4971" extrusionOk="0">
                  <a:moveTo>
                    <a:pt x="0" y="0"/>
                  </a:moveTo>
                  <a:lnTo>
                    <a:pt x="0" y="0"/>
                  </a:lnTo>
                  <a:cubicBezTo>
                    <a:pt x="934" y="1635"/>
                    <a:pt x="1868" y="3303"/>
                    <a:pt x="2835" y="4971"/>
                  </a:cubicBezTo>
                  <a:cubicBezTo>
                    <a:pt x="2202" y="3136"/>
                    <a:pt x="1201" y="1502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38" name="Google Shape;3614;p45"/>
            <p:cNvSpPr/>
            <p:nvPr/>
          </p:nvSpPr>
          <p:spPr>
            <a:xfrm>
              <a:off x="4593450" y="1529025"/>
              <a:ext cx="60075" cy="124300"/>
            </a:xfrm>
            <a:custGeom>
              <a:avLst/>
              <a:ahLst/>
              <a:rect l="l" t="t" r="r" b="b"/>
              <a:pathLst>
                <a:path w="2403" h="4972" extrusionOk="0">
                  <a:moveTo>
                    <a:pt x="101" y="1"/>
                  </a:moveTo>
                  <a:cubicBezTo>
                    <a:pt x="67" y="34"/>
                    <a:pt x="67" y="34"/>
                    <a:pt x="1" y="68"/>
                  </a:cubicBezTo>
                  <a:cubicBezTo>
                    <a:pt x="968" y="1602"/>
                    <a:pt x="1735" y="3237"/>
                    <a:pt x="2302" y="4971"/>
                  </a:cubicBezTo>
                  <a:cubicBezTo>
                    <a:pt x="2336" y="4938"/>
                    <a:pt x="2369" y="4938"/>
                    <a:pt x="2402" y="4904"/>
                  </a:cubicBezTo>
                  <a:cubicBezTo>
                    <a:pt x="2269" y="4504"/>
                    <a:pt x="2202" y="4104"/>
                    <a:pt x="2035" y="3704"/>
                  </a:cubicBezTo>
                  <a:cubicBezTo>
                    <a:pt x="1602" y="2770"/>
                    <a:pt x="1168" y="1869"/>
                    <a:pt x="734" y="968"/>
                  </a:cubicBezTo>
                  <a:cubicBezTo>
                    <a:pt x="568" y="635"/>
                    <a:pt x="334" y="335"/>
                    <a:pt x="134" y="34"/>
                  </a:cubicBezTo>
                  <a:cubicBezTo>
                    <a:pt x="134" y="34"/>
                    <a:pt x="101" y="1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39" name="Google Shape;3615;p45"/>
            <p:cNvSpPr/>
            <p:nvPr/>
          </p:nvSpPr>
          <p:spPr>
            <a:xfrm>
              <a:off x="4559250" y="1785050"/>
              <a:ext cx="10050" cy="76750"/>
            </a:xfrm>
            <a:custGeom>
              <a:avLst/>
              <a:ahLst/>
              <a:rect l="l" t="t" r="r" b="b"/>
              <a:pathLst>
                <a:path w="402" h="3070" extrusionOk="0">
                  <a:moveTo>
                    <a:pt x="101" y="1"/>
                  </a:moveTo>
                  <a:cubicBezTo>
                    <a:pt x="1" y="1068"/>
                    <a:pt x="34" y="2069"/>
                    <a:pt x="168" y="3069"/>
                  </a:cubicBezTo>
                  <a:cubicBezTo>
                    <a:pt x="401" y="2502"/>
                    <a:pt x="334" y="468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0" name="Google Shape;3616;p45"/>
            <p:cNvSpPr/>
            <p:nvPr/>
          </p:nvSpPr>
          <p:spPr>
            <a:xfrm>
              <a:off x="4555100" y="1910975"/>
              <a:ext cx="11700" cy="60900"/>
            </a:xfrm>
            <a:custGeom>
              <a:avLst/>
              <a:ahLst/>
              <a:rect l="l" t="t" r="r" b="b"/>
              <a:pathLst>
                <a:path w="468" h="2436" extrusionOk="0">
                  <a:moveTo>
                    <a:pt x="267" y="1"/>
                  </a:moveTo>
                  <a:lnTo>
                    <a:pt x="267" y="1"/>
                  </a:lnTo>
                  <a:cubicBezTo>
                    <a:pt x="67" y="701"/>
                    <a:pt x="0" y="1935"/>
                    <a:pt x="200" y="2436"/>
                  </a:cubicBezTo>
                  <a:cubicBezTo>
                    <a:pt x="434" y="1802"/>
                    <a:pt x="467" y="468"/>
                    <a:pt x="2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1" name="Google Shape;3617;p45"/>
            <p:cNvSpPr/>
            <p:nvPr/>
          </p:nvSpPr>
          <p:spPr>
            <a:xfrm>
              <a:off x="4527575" y="2301250"/>
              <a:ext cx="5025" cy="47575"/>
            </a:xfrm>
            <a:custGeom>
              <a:avLst/>
              <a:ahLst/>
              <a:rect l="l" t="t" r="r" b="b"/>
              <a:pathLst>
                <a:path w="201" h="1903" extrusionOk="0">
                  <a:moveTo>
                    <a:pt x="100" y="1"/>
                  </a:moveTo>
                  <a:cubicBezTo>
                    <a:pt x="67" y="67"/>
                    <a:pt x="0" y="134"/>
                    <a:pt x="0" y="201"/>
                  </a:cubicBezTo>
                  <a:cubicBezTo>
                    <a:pt x="0" y="768"/>
                    <a:pt x="0" y="1335"/>
                    <a:pt x="0" y="1902"/>
                  </a:cubicBezTo>
                  <a:cubicBezTo>
                    <a:pt x="34" y="1802"/>
                    <a:pt x="167" y="1735"/>
                    <a:pt x="167" y="1635"/>
                  </a:cubicBezTo>
                  <a:cubicBezTo>
                    <a:pt x="200" y="1102"/>
                    <a:pt x="200" y="568"/>
                    <a:pt x="200" y="34"/>
                  </a:cubicBezTo>
                  <a:cubicBezTo>
                    <a:pt x="167" y="34"/>
                    <a:pt x="134" y="1"/>
                    <a:pt x="1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2" name="Google Shape;3618;p45"/>
            <p:cNvSpPr/>
            <p:nvPr/>
          </p:nvSpPr>
          <p:spPr>
            <a:xfrm>
              <a:off x="4287400" y="1231325"/>
              <a:ext cx="55075" cy="37550"/>
            </a:xfrm>
            <a:custGeom>
              <a:avLst/>
              <a:ahLst/>
              <a:rect l="l" t="t" r="r" b="b"/>
              <a:pathLst>
                <a:path w="2203" h="1502" extrusionOk="0">
                  <a:moveTo>
                    <a:pt x="67" y="0"/>
                  </a:moveTo>
                  <a:cubicBezTo>
                    <a:pt x="34" y="34"/>
                    <a:pt x="34" y="67"/>
                    <a:pt x="0" y="101"/>
                  </a:cubicBezTo>
                  <a:cubicBezTo>
                    <a:pt x="568" y="501"/>
                    <a:pt x="1168" y="868"/>
                    <a:pt x="1735" y="1268"/>
                  </a:cubicBezTo>
                  <a:cubicBezTo>
                    <a:pt x="1902" y="1335"/>
                    <a:pt x="2069" y="1435"/>
                    <a:pt x="2202" y="1502"/>
                  </a:cubicBezTo>
                  <a:cubicBezTo>
                    <a:pt x="1868" y="1235"/>
                    <a:pt x="1535" y="934"/>
                    <a:pt x="1168" y="701"/>
                  </a:cubicBezTo>
                  <a:cubicBezTo>
                    <a:pt x="834" y="434"/>
                    <a:pt x="434" y="234"/>
                    <a:pt x="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3" name="Google Shape;3619;p45"/>
            <p:cNvSpPr/>
            <p:nvPr/>
          </p:nvSpPr>
          <p:spPr>
            <a:xfrm>
              <a:off x="4677675" y="1716675"/>
              <a:ext cx="7525" cy="25875"/>
            </a:xfrm>
            <a:custGeom>
              <a:avLst/>
              <a:ahLst/>
              <a:rect l="l" t="t" r="r" b="b"/>
              <a:pathLst>
                <a:path w="301" h="1035" extrusionOk="0">
                  <a:moveTo>
                    <a:pt x="101" y="0"/>
                  </a:moveTo>
                  <a:cubicBezTo>
                    <a:pt x="67" y="0"/>
                    <a:pt x="34" y="0"/>
                    <a:pt x="1" y="34"/>
                  </a:cubicBezTo>
                  <a:cubicBezTo>
                    <a:pt x="67" y="367"/>
                    <a:pt x="134" y="701"/>
                    <a:pt x="234" y="1034"/>
                  </a:cubicBezTo>
                  <a:lnTo>
                    <a:pt x="301" y="10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4" name="Google Shape;3620;p45"/>
            <p:cNvSpPr/>
            <p:nvPr/>
          </p:nvSpPr>
          <p:spPr>
            <a:xfrm>
              <a:off x="4322425" y="1236325"/>
              <a:ext cx="17525" cy="13375"/>
            </a:xfrm>
            <a:custGeom>
              <a:avLst/>
              <a:ahLst/>
              <a:rect l="l" t="t" r="r" b="b"/>
              <a:pathLst>
                <a:path w="701" h="535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201"/>
                    <a:pt x="301" y="334"/>
                    <a:pt x="501" y="468"/>
                  </a:cubicBezTo>
                  <a:cubicBezTo>
                    <a:pt x="554" y="494"/>
                    <a:pt x="608" y="500"/>
                    <a:pt x="661" y="501"/>
                  </a:cubicBezTo>
                  <a:lnTo>
                    <a:pt x="661" y="501"/>
                  </a:lnTo>
                  <a:cubicBezTo>
                    <a:pt x="441" y="315"/>
                    <a:pt x="221" y="158"/>
                    <a:pt x="0" y="1"/>
                  </a:cubicBezTo>
                  <a:close/>
                  <a:moveTo>
                    <a:pt x="661" y="501"/>
                  </a:moveTo>
                  <a:lnTo>
                    <a:pt x="661" y="501"/>
                  </a:lnTo>
                  <a:cubicBezTo>
                    <a:pt x="675" y="512"/>
                    <a:pt x="688" y="523"/>
                    <a:pt x="701" y="534"/>
                  </a:cubicBezTo>
                  <a:lnTo>
                    <a:pt x="701" y="501"/>
                  </a:lnTo>
                  <a:cubicBezTo>
                    <a:pt x="688" y="501"/>
                    <a:pt x="675" y="501"/>
                    <a:pt x="661" y="50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5" name="Google Shape;3621;p45"/>
            <p:cNvSpPr/>
            <p:nvPr/>
          </p:nvSpPr>
          <p:spPr>
            <a:xfrm>
              <a:off x="4342450" y="1268850"/>
              <a:ext cx="11700" cy="9200"/>
            </a:xfrm>
            <a:custGeom>
              <a:avLst/>
              <a:ahLst/>
              <a:rect l="l" t="t" r="r" b="b"/>
              <a:pathLst>
                <a:path w="468" h="368" extrusionOk="0">
                  <a:moveTo>
                    <a:pt x="0" y="1"/>
                  </a:moveTo>
                  <a:lnTo>
                    <a:pt x="0" y="1"/>
                  </a:lnTo>
                  <a:cubicBezTo>
                    <a:pt x="133" y="134"/>
                    <a:pt x="267" y="267"/>
                    <a:pt x="367" y="367"/>
                  </a:cubicBezTo>
                  <a:cubicBezTo>
                    <a:pt x="400" y="334"/>
                    <a:pt x="434" y="301"/>
                    <a:pt x="467" y="267"/>
                  </a:cubicBezTo>
                  <a:cubicBezTo>
                    <a:pt x="300" y="167"/>
                    <a:pt x="167" y="10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6" name="Google Shape;3622;p45"/>
            <p:cNvSpPr/>
            <p:nvPr/>
          </p:nvSpPr>
          <p:spPr>
            <a:xfrm>
              <a:off x="4672675" y="1697500"/>
              <a:ext cx="4200" cy="6675"/>
            </a:xfrm>
            <a:custGeom>
              <a:avLst/>
              <a:ahLst/>
              <a:rect l="l" t="t" r="r" b="b"/>
              <a:pathLst>
                <a:path w="168" h="267" extrusionOk="0">
                  <a:moveTo>
                    <a:pt x="0" y="0"/>
                  </a:moveTo>
                  <a:cubicBezTo>
                    <a:pt x="34" y="100"/>
                    <a:pt x="67" y="167"/>
                    <a:pt x="101" y="267"/>
                  </a:cubicBezTo>
                  <a:lnTo>
                    <a:pt x="167" y="234"/>
                  </a:lnTo>
                  <a:cubicBezTo>
                    <a:pt x="134" y="167"/>
                    <a:pt x="101" y="67"/>
                    <a:pt x="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7" name="Google Shape;3623;p45"/>
            <p:cNvSpPr/>
            <p:nvPr/>
          </p:nvSpPr>
          <p:spPr>
            <a:xfrm>
              <a:off x="4631800" y="1102075"/>
              <a:ext cx="83425" cy="253525"/>
            </a:xfrm>
            <a:custGeom>
              <a:avLst/>
              <a:ahLst/>
              <a:rect l="l" t="t" r="r" b="b"/>
              <a:pathLst>
                <a:path w="3337" h="10141" extrusionOk="0">
                  <a:moveTo>
                    <a:pt x="3337" y="0"/>
                  </a:moveTo>
                  <a:lnTo>
                    <a:pt x="3337" y="0"/>
                  </a:lnTo>
                  <a:cubicBezTo>
                    <a:pt x="3170" y="67"/>
                    <a:pt x="3137" y="200"/>
                    <a:pt x="3070" y="300"/>
                  </a:cubicBezTo>
                  <a:cubicBezTo>
                    <a:pt x="2369" y="1768"/>
                    <a:pt x="1902" y="3302"/>
                    <a:pt x="1469" y="4870"/>
                  </a:cubicBezTo>
                  <a:cubicBezTo>
                    <a:pt x="1035" y="6438"/>
                    <a:pt x="601" y="7972"/>
                    <a:pt x="168" y="9540"/>
                  </a:cubicBezTo>
                  <a:cubicBezTo>
                    <a:pt x="101" y="9740"/>
                    <a:pt x="34" y="9907"/>
                    <a:pt x="1" y="10107"/>
                  </a:cubicBezTo>
                  <a:cubicBezTo>
                    <a:pt x="34" y="10107"/>
                    <a:pt x="68" y="10141"/>
                    <a:pt x="101" y="10141"/>
                  </a:cubicBezTo>
                  <a:cubicBezTo>
                    <a:pt x="535" y="8873"/>
                    <a:pt x="968" y="7606"/>
                    <a:pt x="1369" y="6338"/>
                  </a:cubicBezTo>
                  <a:cubicBezTo>
                    <a:pt x="1736" y="5170"/>
                    <a:pt x="2002" y="4003"/>
                    <a:pt x="2369" y="2869"/>
                  </a:cubicBezTo>
                  <a:cubicBezTo>
                    <a:pt x="2603" y="2068"/>
                    <a:pt x="2903" y="1301"/>
                    <a:pt x="3170" y="500"/>
                  </a:cubicBezTo>
                  <a:cubicBezTo>
                    <a:pt x="3237" y="334"/>
                    <a:pt x="3270" y="167"/>
                    <a:pt x="33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8" name="Google Shape;3624;p45"/>
            <p:cNvSpPr/>
            <p:nvPr/>
          </p:nvSpPr>
          <p:spPr>
            <a:xfrm>
              <a:off x="4598450" y="904425"/>
              <a:ext cx="93425" cy="259375"/>
            </a:xfrm>
            <a:custGeom>
              <a:avLst/>
              <a:ahLst/>
              <a:rect l="l" t="t" r="r" b="b"/>
              <a:pathLst>
                <a:path w="3737" h="10375" extrusionOk="0">
                  <a:moveTo>
                    <a:pt x="3603" y="0"/>
                  </a:moveTo>
                  <a:cubicBezTo>
                    <a:pt x="3537" y="167"/>
                    <a:pt x="3436" y="334"/>
                    <a:pt x="3370" y="501"/>
                  </a:cubicBezTo>
                  <a:cubicBezTo>
                    <a:pt x="3036" y="1335"/>
                    <a:pt x="2736" y="2202"/>
                    <a:pt x="2402" y="3003"/>
                  </a:cubicBezTo>
                  <a:cubicBezTo>
                    <a:pt x="1602" y="4971"/>
                    <a:pt x="801" y="6905"/>
                    <a:pt x="201" y="8940"/>
                  </a:cubicBezTo>
                  <a:cubicBezTo>
                    <a:pt x="67" y="9407"/>
                    <a:pt x="67" y="9874"/>
                    <a:pt x="1" y="10375"/>
                  </a:cubicBezTo>
                  <a:cubicBezTo>
                    <a:pt x="101" y="9908"/>
                    <a:pt x="201" y="9407"/>
                    <a:pt x="334" y="8940"/>
                  </a:cubicBezTo>
                  <a:cubicBezTo>
                    <a:pt x="768" y="7773"/>
                    <a:pt x="1168" y="6605"/>
                    <a:pt x="1635" y="5471"/>
                  </a:cubicBezTo>
                  <a:cubicBezTo>
                    <a:pt x="2236" y="3903"/>
                    <a:pt x="2869" y="2369"/>
                    <a:pt x="3503" y="801"/>
                  </a:cubicBezTo>
                  <a:cubicBezTo>
                    <a:pt x="3603" y="567"/>
                    <a:pt x="3670" y="301"/>
                    <a:pt x="3737" y="67"/>
                  </a:cubicBezTo>
                  <a:cubicBezTo>
                    <a:pt x="3703" y="34"/>
                    <a:pt x="3670" y="34"/>
                    <a:pt x="36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49" name="Google Shape;3625;p45"/>
            <p:cNvSpPr/>
            <p:nvPr/>
          </p:nvSpPr>
          <p:spPr>
            <a:xfrm>
              <a:off x="4635150" y="1097050"/>
              <a:ext cx="59225" cy="159325"/>
            </a:xfrm>
            <a:custGeom>
              <a:avLst/>
              <a:ahLst/>
              <a:rect l="l" t="t" r="r" b="b"/>
              <a:pathLst>
                <a:path w="2369" h="6373" extrusionOk="0">
                  <a:moveTo>
                    <a:pt x="2069" y="1"/>
                  </a:moveTo>
                  <a:cubicBezTo>
                    <a:pt x="1201" y="2102"/>
                    <a:pt x="601" y="4237"/>
                    <a:pt x="0" y="6372"/>
                  </a:cubicBezTo>
                  <a:cubicBezTo>
                    <a:pt x="334" y="5472"/>
                    <a:pt x="701" y="4571"/>
                    <a:pt x="1034" y="3637"/>
                  </a:cubicBezTo>
                  <a:cubicBezTo>
                    <a:pt x="1401" y="2603"/>
                    <a:pt x="1802" y="1569"/>
                    <a:pt x="2202" y="535"/>
                  </a:cubicBezTo>
                  <a:cubicBezTo>
                    <a:pt x="2235" y="368"/>
                    <a:pt x="2369" y="201"/>
                    <a:pt x="20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50" name="Google Shape;3626;p45"/>
            <p:cNvSpPr/>
            <p:nvPr/>
          </p:nvSpPr>
          <p:spPr>
            <a:xfrm>
              <a:off x="4741900" y="928600"/>
              <a:ext cx="50050" cy="110950"/>
            </a:xfrm>
            <a:custGeom>
              <a:avLst/>
              <a:ahLst/>
              <a:rect l="l" t="t" r="r" b="b"/>
              <a:pathLst>
                <a:path w="2002" h="4438" extrusionOk="0">
                  <a:moveTo>
                    <a:pt x="2002" y="1"/>
                  </a:moveTo>
                  <a:cubicBezTo>
                    <a:pt x="1535" y="334"/>
                    <a:pt x="33" y="3770"/>
                    <a:pt x="0" y="4437"/>
                  </a:cubicBezTo>
                  <a:cubicBezTo>
                    <a:pt x="667" y="2970"/>
                    <a:pt x="1468" y="1535"/>
                    <a:pt x="20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51" name="Google Shape;3627;p45"/>
            <p:cNvSpPr/>
            <p:nvPr/>
          </p:nvSpPr>
          <p:spPr>
            <a:xfrm>
              <a:off x="4660175" y="1330550"/>
              <a:ext cx="14200" cy="110950"/>
            </a:xfrm>
            <a:custGeom>
              <a:avLst/>
              <a:ahLst/>
              <a:rect l="l" t="t" r="r" b="b"/>
              <a:pathLst>
                <a:path w="568" h="4438" extrusionOk="0">
                  <a:moveTo>
                    <a:pt x="534" y="1"/>
                  </a:moveTo>
                  <a:cubicBezTo>
                    <a:pt x="500" y="134"/>
                    <a:pt x="467" y="234"/>
                    <a:pt x="434" y="335"/>
                  </a:cubicBezTo>
                  <a:cubicBezTo>
                    <a:pt x="0" y="1569"/>
                    <a:pt x="33" y="2803"/>
                    <a:pt x="267" y="4071"/>
                  </a:cubicBezTo>
                  <a:cubicBezTo>
                    <a:pt x="267" y="4204"/>
                    <a:pt x="300" y="4371"/>
                    <a:pt x="567" y="4437"/>
                  </a:cubicBezTo>
                  <a:cubicBezTo>
                    <a:pt x="267" y="2936"/>
                    <a:pt x="234" y="1469"/>
                    <a:pt x="5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52" name="Google Shape;3628;p45"/>
            <p:cNvSpPr/>
            <p:nvPr/>
          </p:nvSpPr>
          <p:spPr>
            <a:xfrm>
              <a:off x="4715200" y="820200"/>
              <a:ext cx="43400" cy="77575"/>
            </a:xfrm>
            <a:custGeom>
              <a:avLst/>
              <a:ahLst/>
              <a:rect l="l" t="t" r="r" b="b"/>
              <a:pathLst>
                <a:path w="1736" h="3103" extrusionOk="0">
                  <a:moveTo>
                    <a:pt x="1635" y="0"/>
                  </a:moveTo>
                  <a:cubicBezTo>
                    <a:pt x="968" y="968"/>
                    <a:pt x="534" y="2035"/>
                    <a:pt x="1" y="3036"/>
                  </a:cubicBezTo>
                  <a:cubicBezTo>
                    <a:pt x="34" y="3069"/>
                    <a:pt x="67" y="3069"/>
                    <a:pt x="101" y="3103"/>
                  </a:cubicBezTo>
                  <a:cubicBezTo>
                    <a:pt x="634" y="2102"/>
                    <a:pt x="1202" y="1068"/>
                    <a:pt x="1735" y="67"/>
                  </a:cubicBezTo>
                  <a:cubicBezTo>
                    <a:pt x="1702" y="34"/>
                    <a:pt x="1669" y="34"/>
                    <a:pt x="16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53" name="Google Shape;3629;p45"/>
            <p:cNvSpPr/>
            <p:nvPr/>
          </p:nvSpPr>
          <p:spPr>
            <a:xfrm>
              <a:off x="4732725" y="1064525"/>
              <a:ext cx="30050" cy="70075"/>
            </a:xfrm>
            <a:custGeom>
              <a:avLst/>
              <a:ahLst/>
              <a:rect l="l" t="t" r="r" b="b"/>
              <a:pathLst>
                <a:path w="1202" h="2803" extrusionOk="0">
                  <a:moveTo>
                    <a:pt x="1101" y="1"/>
                  </a:moveTo>
                  <a:cubicBezTo>
                    <a:pt x="734" y="935"/>
                    <a:pt x="367" y="1869"/>
                    <a:pt x="0" y="2803"/>
                  </a:cubicBezTo>
                  <a:cubicBezTo>
                    <a:pt x="534" y="1936"/>
                    <a:pt x="968" y="1035"/>
                    <a:pt x="1201" y="34"/>
                  </a:cubicBezTo>
                  <a:cubicBezTo>
                    <a:pt x="1168" y="34"/>
                    <a:pt x="1134" y="1"/>
                    <a:pt x="1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54" name="Google Shape;3630;p45"/>
            <p:cNvSpPr/>
            <p:nvPr/>
          </p:nvSpPr>
          <p:spPr>
            <a:xfrm>
              <a:off x="4217350" y="923600"/>
              <a:ext cx="241875" cy="264375"/>
            </a:xfrm>
            <a:custGeom>
              <a:avLst/>
              <a:ahLst/>
              <a:rect l="l" t="t" r="r" b="b"/>
              <a:pathLst>
                <a:path w="9675" h="10575" extrusionOk="0">
                  <a:moveTo>
                    <a:pt x="0" y="1"/>
                  </a:moveTo>
                  <a:lnTo>
                    <a:pt x="0" y="1"/>
                  </a:lnTo>
                  <a:cubicBezTo>
                    <a:pt x="1635" y="1735"/>
                    <a:pt x="3269" y="3503"/>
                    <a:pt x="4904" y="5238"/>
                  </a:cubicBezTo>
                  <a:cubicBezTo>
                    <a:pt x="6505" y="6972"/>
                    <a:pt x="8240" y="8640"/>
                    <a:pt x="9674" y="10575"/>
                  </a:cubicBezTo>
                  <a:cubicBezTo>
                    <a:pt x="9407" y="10075"/>
                    <a:pt x="9107" y="9641"/>
                    <a:pt x="8807" y="9207"/>
                  </a:cubicBezTo>
                  <a:cubicBezTo>
                    <a:pt x="7406" y="7373"/>
                    <a:pt x="5738" y="5771"/>
                    <a:pt x="4203" y="4037"/>
                  </a:cubicBezTo>
                  <a:cubicBezTo>
                    <a:pt x="3269" y="3003"/>
                    <a:pt x="2269" y="2035"/>
                    <a:pt x="1301" y="1035"/>
                  </a:cubicBezTo>
                  <a:cubicBezTo>
                    <a:pt x="901" y="634"/>
                    <a:pt x="534" y="234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55" name="Google Shape;3631;p45"/>
            <p:cNvSpPr/>
            <p:nvPr/>
          </p:nvSpPr>
          <p:spPr>
            <a:xfrm>
              <a:off x="4023050" y="720125"/>
              <a:ext cx="168475" cy="205175"/>
            </a:xfrm>
            <a:custGeom>
              <a:avLst/>
              <a:ahLst/>
              <a:rect l="l" t="t" r="r" b="b"/>
              <a:pathLst>
                <a:path w="6739" h="8207" extrusionOk="0">
                  <a:moveTo>
                    <a:pt x="0" y="0"/>
                  </a:moveTo>
                  <a:lnTo>
                    <a:pt x="0" y="0"/>
                  </a:lnTo>
                  <a:cubicBezTo>
                    <a:pt x="434" y="768"/>
                    <a:pt x="1101" y="1401"/>
                    <a:pt x="1635" y="2069"/>
                  </a:cubicBezTo>
                  <a:cubicBezTo>
                    <a:pt x="2202" y="2769"/>
                    <a:pt x="2769" y="3436"/>
                    <a:pt x="3303" y="4103"/>
                  </a:cubicBezTo>
                  <a:cubicBezTo>
                    <a:pt x="3903" y="4804"/>
                    <a:pt x="4470" y="5504"/>
                    <a:pt x="5037" y="6205"/>
                  </a:cubicBezTo>
                  <a:cubicBezTo>
                    <a:pt x="5604" y="6872"/>
                    <a:pt x="6105" y="7606"/>
                    <a:pt x="6738" y="8206"/>
                  </a:cubicBezTo>
                  <a:cubicBezTo>
                    <a:pt x="6371" y="7306"/>
                    <a:pt x="734" y="36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56" name="Google Shape;3632;p45"/>
            <p:cNvSpPr/>
            <p:nvPr/>
          </p:nvSpPr>
          <p:spPr>
            <a:xfrm>
              <a:off x="4239875" y="926100"/>
              <a:ext cx="160125" cy="166825"/>
            </a:xfrm>
            <a:custGeom>
              <a:avLst/>
              <a:ahLst/>
              <a:rect l="l" t="t" r="r" b="b"/>
              <a:pathLst>
                <a:path w="6405" h="6673" extrusionOk="0">
                  <a:moveTo>
                    <a:pt x="0" y="1"/>
                  </a:moveTo>
                  <a:lnTo>
                    <a:pt x="0" y="1"/>
                  </a:lnTo>
                  <a:cubicBezTo>
                    <a:pt x="167" y="201"/>
                    <a:pt x="267" y="334"/>
                    <a:pt x="367" y="468"/>
                  </a:cubicBezTo>
                  <a:cubicBezTo>
                    <a:pt x="667" y="735"/>
                    <a:pt x="967" y="1035"/>
                    <a:pt x="1301" y="1302"/>
                  </a:cubicBezTo>
                  <a:cubicBezTo>
                    <a:pt x="3002" y="2736"/>
                    <a:pt x="4537" y="4337"/>
                    <a:pt x="5904" y="6105"/>
                  </a:cubicBezTo>
                  <a:cubicBezTo>
                    <a:pt x="6038" y="6305"/>
                    <a:pt x="6238" y="6472"/>
                    <a:pt x="6405" y="6672"/>
                  </a:cubicBezTo>
                  <a:cubicBezTo>
                    <a:pt x="5304" y="4704"/>
                    <a:pt x="934" y="20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57" name="Google Shape;3633;p45"/>
            <p:cNvSpPr/>
            <p:nvPr/>
          </p:nvSpPr>
          <p:spPr>
            <a:xfrm>
              <a:off x="4472525" y="1206300"/>
              <a:ext cx="10875" cy="14200"/>
            </a:xfrm>
            <a:custGeom>
              <a:avLst/>
              <a:ahLst/>
              <a:rect l="l" t="t" r="r" b="b"/>
              <a:pathLst>
                <a:path w="435" h="568" extrusionOk="0">
                  <a:moveTo>
                    <a:pt x="67" y="1"/>
                  </a:moveTo>
                  <a:cubicBezTo>
                    <a:pt x="34" y="1"/>
                    <a:pt x="34" y="34"/>
                    <a:pt x="1" y="34"/>
                  </a:cubicBezTo>
                  <a:cubicBezTo>
                    <a:pt x="134" y="201"/>
                    <a:pt x="268" y="368"/>
                    <a:pt x="401" y="568"/>
                  </a:cubicBezTo>
                  <a:lnTo>
                    <a:pt x="434" y="534"/>
                  </a:lnTo>
                  <a:cubicBezTo>
                    <a:pt x="301" y="334"/>
                    <a:pt x="201" y="168"/>
                    <a:pt x="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758" name="Google Shape;3634;p45"/>
            <p:cNvSpPr/>
            <p:nvPr/>
          </p:nvSpPr>
          <p:spPr>
            <a:xfrm>
              <a:off x="4321600" y="710125"/>
              <a:ext cx="7525" cy="10025"/>
            </a:xfrm>
            <a:custGeom>
              <a:avLst/>
              <a:ahLst/>
              <a:rect l="l" t="t" r="r" b="b"/>
              <a:pathLst>
                <a:path w="301" h="401" extrusionOk="0">
                  <a:moveTo>
                    <a:pt x="67" y="0"/>
                  </a:moveTo>
                  <a:cubicBezTo>
                    <a:pt x="67" y="0"/>
                    <a:pt x="33" y="34"/>
                    <a:pt x="0" y="34"/>
                  </a:cubicBezTo>
                  <a:cubicBezTo>
                    <a:pt x="100" y="167"/>
                    <a:pt x="167" y="267"/>
                    <a:pt x="234" y="400"/>
                  </a:cubicBezTo>
                  <a:cubicBezTo>
                    <a:pt x="267" y="367"/>
                    <a:pt x="300" y="367"/>
                    <a:pt x="300" y="367"/>
                  </a:cubicBezTo>
                  <a:cubicBezTo>
                    <a:pt x="234" y="234"/>
                    <a:pt x="167" y="100"/>
                    <a:pt x="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759" name="Google Shape;3575;p45"/>
          <p:cNvSpPr txBox="1"/>
          <p:nvPr/>
        </p:nvSpPr>
        <p:spPr>
          <a:xfrm rot="-17548">
            <a:off x="1846478" y="2624360"/>
            <a:ext cx="2340000" cy="720000"/>
          </a:xfrm>
          <a:prstGeom prst="rect"/>
          <a:noFill/>
          <a:ln>
            <a:noFill/>
          </a:ln>
        </p:spPr>
        <p:txBody>
          <a:bodyPr anchor="b" anchorCtr="0" bIns="91425" lIns="91425" rIns="0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20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9pPr>
          </a:lstStyle>
          <a:p>
            <a:r>
              <a:rPr b="1" dirty="0" lang="en-US">
                <a:cs typeface="Times New Roman" panose="02020603050405020304" pitchFamily="18" charset="0"/>
              </a:rPr>
              <a:t>Talab </a:t>
            </a:r>
            <a:r>
              <a:rPr b="1" dirty="0" lang="en-US" err="1">
                <a:cs typeface="Times New Roman" panose="02020603050405020304" pitchFamily="18" charset="0"/>
              </a:rPr>
              <a:t>va</a:t>
            </a:r>
            <a:r>
              <a:rPr b="1" dirty="0" lang="en-US">
                <a:cs typeface="Times New Roman" panose="02020603050405020304" pitchFamily="18" charset="0"/>
              </a:rPr>
              <a:t> </a:t>
            </a:r>
            <a:r>
              <a:rPr b="1" dirty="0" lang="en-US" err="1">
                <a:cs typeface="Times New Roman" panose="02020603050405020304" pitchFamily="18" charset="0"/>
              </a:rPr>
              <a:t>taklif</a:t>
            </a:r>
            <a:r>
              <a:rPr b="1" dirty="0" lang="en-US">
                <a:cs typeface="Times New Roman" panose="02020603050405020304" pitchFamily="18" charset="0"/>
              </a:rPr>
              <a:t> </a:t>
            </a:r>
            <a:r>
              <a:rPr b="1" dirty="0" lang="en-US" err="1">
                <a:cs typeface="Times New Roman" panose="02020603050405020304" pitchFamily="18" charset="0"/>
              </a:rPr>
              <a:t>muvozanati</a:t>
            </a:r>
            <a:r>
              <a:rPr b="1" dirty="0" lang="en-US">
                <a:cs typeface="Times New Roman" panose="02020603050405020304" pitchFamily="18" charset="0"/>
              </a:rPr>
              <a:t>.</a:t>
            </a:r>
            <a:endParaRPr dirty="0" lang="en-US"/>
          </a:p>
        </p:txBody>
      </p:sp>
      <p:sp>
        <p:nvSpPr>
          <p:cNvPr id="1048760" name="Google Shape;3590;p45"/>
          <p:cNvSpPr/>
          <p:nvPr/>
        </p:nvSpPr>
        <p:spPr>
          <a:xfrm>
            <a:off x="924277" y="4129350"/>
            <a:ext cx="695199" cy="444374"/>
          </a:xfrm>
          <a:prstGeom prst="rect"/>
        </p:spPr>
        <p:txBody>
          <a:bodyPr>
            <a:prstTxWarp prst="textPlain"/>
          </a:bodyPr>
          <a:p>
            <a:pPr algn="ctr" lvl="0"/>
            <a:r>
              <a:rPr b="0" dirty="0" i="0"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Encode Sans;900"/>
              </a:rPr>
              <a:t>0</a:t>
            </a:r>
            <a:r>
              <a:rPr b="0" dirty="0" i="0" lang="en-US"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Encode Sans;900"/>
              </a:rPr>
              <a:t>5</a:t>
            </a:r>
            <a:endParaRPr b="0" dirty="0" i="0"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noFill/>
              <a:latin typeface="Encode Sans;900"/>
            </a:endParaRPr>
          </a:p>
        </p:txBody>
      </p:sp>
      <p:sp>
        <p:nvSpPr>
          <p:cNvPr id="1048761" name="Google Shape;3575;p45"/>
          <p:cNvSpPr txBox="1"/>
          <p:nvPr/>
        </p:nvSpPr>
        <p:spPr>
          <a:xfrm rot="-17548">
            <a:off x="1837586" y="3979503"/>
            <a:ext cx="2340000" cy="720000"/>
          </a:xfrm>
          <a:prstGeom prst="rect"/>
          <a:noFill/>
          <a:ln>
            <a:noFill/>
          </a:ln>
        </p:spPr>
        <p:txBody>
          <a:bodyPr anchor="b" anchorCtr="0" bIns="91425" lIns="91425" rIns="0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20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9pPr>
          </a:lstStyle>
          <a:p>
            <a:r>
              <a:rPr b="1" dirty="0" lang="en-US">
                <a:cs typeface="Times New Roman" panose="02020603050405020304" pitchFamily="18" charset="0"/>
              </a:rPr>
              <a:t>Import </a:t>
            </a:r>
            <a:r>
              <a:rPr b="1" dirty="0" lang="en-US" err="1">
                <a:cs typeface="Times New Roman" panose="02020603050405020304" pitchFamily="18" charset="0"/>
              </a:rPr>
              <a:t>hajmini</a:t>
            </a:r>
            <a:r>
              <a:rPr b="1" dirty="0" lang="en-US">
                <a:cs typeface="Times New Roman" panose="02020603050405020304" pitchFamily="18" charset="0"/>
              </a:rPr>
              <a:t> </a:t>
            </a:r>
            <a:r>
              <a:rPr b="1" dirty="0" lang="en-US" err="1">
                <a:cs typeface="Times New Roman" panose="02020603050405020304" pitchFamily="18" charset="0"/>
              </a:rPr>
              <a:t>kamaytirish</a:t>
            </a:r>
            <a:r>
              <a:rPr b="1" dirty="0" lang="en-US">
                <a:cs typeface="Times New Roman" panose="02020603050405020304" pitchFamily="18" charset="0"/>
              </a:rPr>
              <a:t>.</a:t>
            </a:r>
            <a:endParaRPr dirty="0" lang="en-US"/>
          </a:p>
        </p:txBody>
      </p:sp>
      <p:sp>
        <p:nvSpPr>
          <p:cNvPr id="1048762" name="Google Shape;3575;p45"/>
          <p:cNvSpPr txBox="1"/>
          <p:nvPr/>
        </p:nvSpPr>
        <p:spPr>
          <a:xfrm rot="-17548">
            <a:off x="1862922" y="1269218"/>
            <a:ext cx="2340000" cy="720000"/>
          </a:xfrm>
          <a:prstGeom prst="rect"/>
          <a:noFill/>
          <a:ln>
            <a:noFill/>
          </a:ln>
        </p:spPr>
        <p:txBody>
          <a:bodyPr anchor="b" anchorCtr="0" bIns="91425" lIns="91425" rIns="0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20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Encode Sans Black"/>
              <a:buNone/>
              <a:defRPr b="0" cap="none" sz="1700" i="0" strike="noStrike" u="non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9pPr>
          </a:lstStyle>
          <a:p>
            <a:r>
              <a:rPr b="1" dirty="0" lang="en-US" err="1">
                <a:cs typeface="Times New Roman" panose="02020603050405020304" pitchFamily="18" charset="0"/>
              </a:rPr>
              <a:t>Aholi</a:t>
            </a:r>
            <a:r>
              <a:rPr b="1" dirty="0" lang="en-US">
                <a:cs typeface="Times New Roman" panose="02020603050405020304" pitchFamily="18" charset="0"/>
              </a:rPr>
              <a:t> </a:t>
            </a:r>
            <a:r>
              <a:rPr b="1" dirty="0" lang="en-US" err="1">
                <a:cs typeface="Times New Roman" panose="02020603050405020304" pitchFamily="18" charset="0"/>
              </a:rPr>
              <a:t>daromadi</a:t>
            </a:r>
            <a:r>
              <a:rPr b="1" dirty="0" lang="en-US">
                <a:cs typeface="Times New Roman" panose="02020603050405020304" pitchFamily="18" charset="0"/>
              </a:rPr>
              <a:t> </a:t>
            </a:r>
            <a:r>
              <a:rPr b="1" dirty="0" lang="en-US" err="1">
                <a:cs typeface="Times New Roman" panose="02020603050405020304" pitchFamily="18" charset="0"/>
              </a:rPr>
              <a:t>oshadi</a:t>
            </a:r>
            <a:r>
              <a:rPr b="1" dirty="0" lang="en-US">
                <a:cs typeface="Times New Roman" panose="02020603050405020304" pitchFamily="18" charset="0"/>
              </a:rPr>
              <a:t>.</a:t>
            </a:r>
            <a:endParaRPr dirty="0" lang="en-US"/>
          </a:p>
        </p:txBody>
      </p:sp>
      <p:sp>
        <p:nvSpPr>
          <p:cNvPr id="1048763" name="Прямоугольник 2"/>
          <p:cNvSpPr/>
          <p:nvPr/>
        </p:nvSpPr>
        <p:spPr>
          <a:xfrm>
            <a:off x="4802518" y="3810221"/>
            <a:ext cx="782486" cy="707886"/>
          </a:xfrm>
          <a:prstGeom prst="rect"/>
        </p:spPr>
        <p:txBody>
          <a:bodyPr wrap="square">
            <a:spAutoFit/>
          </a:bodyPr>
          <a:p>
            <a:pPr algn="ctr" lvl="0"/>
            <a:r>
              <a:rPr dirty="0" sz="4000" lang="en-GB"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Encode Sans;900"/>
              </a:rPr>
              <a:t>06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Таблица 2"/>
          <p:cNvGraphicFramePr>
            <a:graphicFrameLocks noGrp="1"/>
          </p:cNvGraphicFramePr>
          <p:nvPr/>
        </p:nvGraphicFramePr>
        <p:xfrm>
          <a:off x="4871146" y="2149167"/>
          <a:ext cx="4058513" cy="2635715"/>
        </p:xfrm>
        <a:graphic>
          <a:graphicData uri="http://schemas.openxmlformats.org/drawingml/2006/table">
            <a:tbl>
              <a:tblPr/>
              <a:tblGrid>
                <a:gridCol w="2419991"/>
                <a:gridCol w="711258"/>
                <a:gridCol w="927264"/>
              </a:tblGrid>
              <a:tr h="363522">
                <a:tc>
                  <a:txBody>
                    <a:bodyPr/>
                    <a:p>
                      <a:pPr algn="ctr" fontAlgn="ctr"/>
                      <a:r>
                        <a:rPr b="0" dirty="0" sz="1200" i="0" lang="uz-Latn-UZ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Texnika va jihozlar uchun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uz-Latn-UZ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soni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uz-Latn-UZ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narxi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301057">
                <a:tc>
                  <a:txBody>
                    <a:bodyPr/>
                    <a:p>
                      <a:pPr algn="ctr" defTabSz="914400" eaLnBrk="1" fontAlgn="ctr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aseline="0"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Yuvish</a:t>
                      </a:r>
                      <a:r>
                        <a:rPr baseline="0"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aseline="0"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va</a:t>
                      </a:r>
                      <a:r>
                        <a:rPr baseline="0"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 tozalash uskunasi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34 16</a:t>
                      </a:r>
                      <a:r>
                        <a:rPr b="0" dirty="0" sz="1200" i="0" lang="ru-RU" strike="noStrike" u="non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468968">
                <a:tc>
                  <a:txBody>
                    <a:bodyPr/>
                    <a:p>
                      <a:pPr algn="ctr" fontAlgn="ctr"/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Kartoshka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free </a:t>
                      </a:r>
                      <a:r>
                        <a:rPr baseline="0"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uchun</a:t>
                      </a:r>
                      <a:r>
                        <a:rPr baseline="0"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aseline="0"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kesib</a:t>
                      </a:r>
                      <a:r>
                        <a:rPr baseline="0"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aseline="0"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beruvchi</a:t>
                      </a:r>
                      <a:r>
                        <a:rPr baseline="0"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apparat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14 64</a:t>
                      </a:r>
                      <a:r>
                        <a:rPr b="0" dirty="0" sz="12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310121">
                <a:tc>
                  <a:txBody>
                    <a:bodyPr/>
                    <a:p>
                      <a:pPr algn="ctr" defTabSz="914400" eaLnBrk="1" fontAlgn="ctr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Suv</a:t>
                      </a:r>
                      <a:r>
                        <a:rPr baseline="0"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aseline="0"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qaynatish</a:t>
                      </a:r>
                      <a:r>
                        <a:rPr baseline="0"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aseline="0"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uchun</a:t>
                      </a:r>
                      <a:r>
                        <a:rPr baseline="0"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aseline="0"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qozon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aseline="0"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14 00</a:t>
                      </a:r>
                      <a:r>
                        <a:rPr b="0" dirty="0" sz="12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311636">
                <a:tc>
                  <a:txBody>
                    <a:bodyPr/>
                    <a:p>
                      <a:pPr algn="ctr" fontAlgn="ctr"/>
                      <a:r>
                        <a:rPr b="0" dirty="0" sz="1200" i="0" lang="es-E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Qadoqlovchi</a:t>
                      </a:r>
                      <a:r>
                        <a:rPr baseline="0" b="0" dirty="0" sz="1200" i="0" lang="es-E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uskuna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27 45</a:t>
                      </a:r>
                      <a:r>
                        <a:rPr b="0" dirty="0" sz="12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98651">
                <a:tc>
                  <a:txBody>
                    <a:bodyPr/>
                    <a:p>
                      <a:pPr algn="ctr" fontAlgn="ctr"/>
                      <a:r>
                        <a:rPr b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Saqlash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ombori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30 000 000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98651"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Aspire Aser laptop core-i7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12 500 000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83109">
                <a:tc gridSpan="2">
                  <a:txBody>
                    <a:bodyPr/>
                    <a:p>
                      <a:pPr algn="ctr" fontAlgn="ctr"/>
                      <a:r>
                        <a:rPr b="1" dirty="0" sz="1200" i="0" lang="uz-Latn-UZ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Jami: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 hMerge="1">
                  <a:txBody>
                    <a:bodyPr/>
                    <a:p>
                      <a:pPr algn="ctr" fontAlgn="ctr"/>
                      <a:r>
                        <a:rPr b="1" dirty="0" sz="1200" i="0" lang="ru-RU" strike="noStrike" u="non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1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132 750 000</a:t>
                      </a:r>
                      <a:endParaRPr b="1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94306" name="Таблица 3"/>
          <p:cNvGraphicFramePr>
            <a:graphicFrameLocks noGrp="1"/>
          </p:cNvGraphicFramePr>
          <p:nvPr/>
        </p:nvGraphicFramePr>
        <p:xfrm>
          <a:off x="4871146" y="717822"/>
          <a:ext cx="4042611" cy="1322057"/>
        </p:xfrm>
        <a:graphic>
          <a:graphicData uri="http://schemas.openxmlformats.org/drawingml/2006/table">
            <a:tbl>
              <a:tblPr/>
              <a:tblGrid>
                <a:gridCol w="1748932"/>
                <a:gridCol w="685800"/>
                <a:gridCol w="697832"/>
                <a:gridCol w="910047"/>
              </a:tblGrid>
              <a:tr h="0">
                <a:tc>
                  <a:txBody>
                    <a:bodyPr/>
                    <a:p>
                      <a:pPr algn="ctr" fontAlgn="ctr"/>
                      <a:r>
                        <a:rPr b="0" dirty="0" sz="1200" i="0" lang="uz-Latn-UZ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Xom-ashyo va materiallar uchun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Miqdori</a:t>
                      </a:r>
                      <a:endParaRPr b="0" dirty="0" sz="1100" i="0" lang="uz-Latn-UZ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uz-Latn-UZ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narxi</a:t>
                      </a:r>
                      <a:r>
                        <a:rPr b="0" dirty="0" sz="11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(kg)</a:t>
                      </a:r>
                      <a:endParaRPr b="0" dirty="0" sz="1100" i="0" lang="uz-Latn-UZ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umumiy</a:t>
                      </a:r>
                      <a:r>
                        <a:rPr b="0" dirty="0" sz="1100" i="0" lang="ru-RU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359086">
                <a:tc>
                  <a:txBody>
                    <a:bodyPr/>
                    <a:p>
                      <a:pPr algn="ctr" fontAlgn="ctr"/>
                      <a:r>
                        <a:rPr b="0" dirty="0" sz="11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Kartoshka</a:t>
                      </a:r>
                      <a:endParaRPr b="0" dirty="0" sz="1100" i="0" lang="uz-Latn-UZ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t)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100" i="0" lang="en-GB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50 0</a:t>
                      </a:r>
                      <a:r>
                        <a:rPr b="0" dirty="0" sz="11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0 0</a:t>
                      </a:r>
                      <a:r>
                        <a:rPr b="0" dirty="0" sz="11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359086">
                <a:tc>
                  <a:txBody>
                    <a:bodyPr/>
                    <a:p>
                      <a:pPr algn="ctr" fontAlgn="ctr"/>
                      <a:r>
                        <a:rPr b="0" dirty="0" sz="11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Plastik</a:t>
                      </a:r>
                      <a:r>
                        <a:rPr b="0" dirty="0" sz="11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1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paketlar</a:t>
                      </a:r>
                      <a:endParaRPr b="0" dirty="0" sz="1100" i="0" lang="uz-Latn-UZ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50 100(d)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12 525 000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 fontAlgn="ctr"/>
                      <a:r>
                        <a:rPr b="0" dirty="0" sz="1100" i="0" lang="uz-Latn-UZ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Jami: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sz="11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62 525 00</a:t>
                      </a:r>
                      <a:r>
                        <a:rPr b="0" dirty="0" sz="11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94307" name="Таблица 4"/>
          <p:cNvGraphicFramePr>
            <a:graphicFrameLocks noGrp="1"/>
          </p:cNvGraphicFramePr>
          <p:nvPr/>
        </p:nvGraphicFramePr>
        <p:xfrm>
          <a:off x="310588" y="2772378"/>
          <a:ext cx="4068001" cy="1766255"/>
        </p:xfrm>
        <a:graphic>
          <a:graphicData uri="http://schemas.openxmlformats.org/drawingml/2006/table">
            <a:tbl>
              <a:tblPr/>
              <a:tblGrid>
                <a:gridCol w="1385864"/>
                <a:gridCol w="589547"/>
                <a:gridCol w="544418"/>
                <a:gridCol w="713060"/>
                <a:gridCol w="835112"/>
              </a:tblGrid>
              <a:tr h="533285">
                <a:tc>
                  <a:txBody>
                    <a:bodyPr/>
                    <a:p>
                      <a:pPr algn="ctr" fontAlgn="b"/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Boshqa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xarajatlar</a:t>
                      </a:r>
                      <a:r>
                        <a:rPr b="0" dirty="0" sz="1200" i="0" lang="ru-RU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O‘lchov</a:t>
                      </a:r>
                      <a:r>
                        <a:rPr b="0" dirty="0" sz="11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1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birligi</a:t>
                      </a:r>
                      <a:endParaRPr b="0" dirty="0" sz="1100" i="0" lang="uz-Latn-UZ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Miqdori</a:t>
                      </a:r>
                      <a:endParaRPr b="0" dirty="0" sz="1100" i="0" lang="uz-Latn-UZ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uz-Latn-UZ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Narxi</a:t>
                      </a:r>
                      <a:r>
                        <a:rPr b="0" dirty="0" sz="11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b="0" dirty="0" sz="11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so‘m</a:t>
                      </a:r>
                      <a:r>
                        <a:rPr b="0" dirty="0" sz="11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b="0" dirty="0" sz="1100" i="0" lang="uz-Latn-UZ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ru-RU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b="0" dirty="0" sz="11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Jami (</a:t>
                      </a:r>
                      <a:r>
                        <a:rPr b="0" dirty="0" sz="11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so‘m</a:t>
                      </a:r>
                      <a:r>
                        <a:rPr b="0" dirty="0" sz="11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b="0" dirty="0" sz="1100" i="0" lang="ru-RU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96055">
                <a:tc>
                  <a:txBody>
                    <a:bodyPr/>
                    <a:p>
                      <a:pPr algn="ctr" fontAlgn="b"/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Sotish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xarajatlari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err="1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tona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b="0" dirty="0" sz="11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1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5 0</a:t>
                      </a:r>
                      <a:r>
                        <a:rPr b="0" dirty="0" sz="11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1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96055">
                <a:tc>
                  <a:txBody>
                    <a:bodyPr/>
                    <a:p>
                      <a:pPr algn="ctr" fontAlgn="b"/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Elektr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energiya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err="1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kVatt</a:t>
                      </a:r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b="0" dirty="0" sz="1100" i="0" lang="en-US" err="1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kun</a:t>
                      </a:r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 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42,3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38 070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571 050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96055">
                <a:tc>
                  <a:txBody>
                    <a:bodyPr/>
                    <a:p>
                      <a:pPr algn="ctr" fontAlgn="b"/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Akseleratsiya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dasturi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err="1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dona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25 000 000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0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25 000 000</a:t>
                      </a:r>
                      <a:endParaRPr b="0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96055">
                <a:tc gridSpan="4">
                  <a:txBody>
                    <a:bodyPr/>
                    <a:p>
                      <a:pPr algn="ctr" fontAlgn="b"/>
                      <a:r>
                        <a:rPr b="1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Jami:</a:t>
                      </a:r>
                      <a:endParaRPr b="1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 hMerge="1">
                  <a:txBody>
                    <a:bodyPr/>
                    <a:p>
                      <a:pPr algn="ctr" fontAlgn="b"/>
                      <a:endParaRPr b="0" dirty="0" sz="1100" i="0" lang="ru-RU" strike="noStrike" u="non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 hMerge="1">
                  <a:txBody>
                    <a:bodyPr/>
                    <a:p>
                      <a:pPr algn="ctr" fontAlgn="b"/>
                      <a:endParaRPr b="0" dirty="0" sz="1100" i="0" lang="ru-RU" strike="noStrike" u="non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 hMerge="1">
                  <a:txBody>
                    <a:bodyPr/>
                    <a:p>
                      <a:pPr algn="ctr" fontAlgn="b"/>
                      <a:endParaRPr b="0" dirty="0" sz="1100" i="0" lang="ru-RU" strike="noStrike" u="non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b="1" dirty="0" sz="11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30 571 050</a:t>
                      </a:r>
                      <a:endParaRPr b="1" dirty="0" sz="11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</a:tbl>
          </a:graphicData>
        </a:graphic>
      </p:graphicFrame>
      <p:sp>
        <p:nvSpPr>
          <p:cNvPr id="1048689" name="Google Shape;4392;p61"/>
          <p:cNvSpPr txBox="1">
            <a:spLocks noGrp="1"/>
          </p:cNvSpPr>
          <p:nvPr>
            <p:ph type="title"/>
          </p:nvPr>
        </p:nvSpPr>
        <p:spPr>
          <a:xfrm>
            <a:off x="816467" y="86803"/>
            <a:ext cx="7717500" cy="572700"/>
          </a:xfrm>
          <a:prstGeom prst="rect"/>
          <a:solidFill>
            <a:schemeClr val="tx2"/>
          </a:solidFill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 sz="3600" lang="uz-Latn-UZ"/>
              <a:t>XARAJATLAR SMETASI</a:t>
            </a: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/>
        </p:nvGraphicFramePr>
        <p:xfrm>
          <a:off x="310589" y="758234"/>
          <a:ext cx="4068000" cy="1734327"/>
        </p:xfrm>
        <a:graphic>
          <a:graphicData uri="http://schemas.openxmlformats.org/drawingml/2006/table">
            <a:tbl>
              <a:tblPr/>
              <a:tblGrid>
                <a:gridCol w="1821208"/>
                <a:gridCol w="311334"/>
                <a:gridCol w="943836"/>
                <a:gridCol w="991622"/>
              </a:tblGrid>
              <a:tr h="338037">
                <a:tc>
                  <a:txBody>
                    <a:bodyPr/>
                    <a:p>
                      <a:pPr algn="ctr" fontAlgn="ctr"/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Ishchilar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uz-Latn-UZ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soni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ru-RU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u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b="0" dirty="0" sz="1200" i="0" lang="ru-RU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q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u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u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'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endParaRPr b="0" dirty="0" sz="1200" i="0" lang="ru-RU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96162">
                <a:tc>
                  <a:txBody>
                    <a:bodyPr/>
                    <a:p>
                      <a:pPr algn="ctr" fontAlgn="ctr"/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89789">
                <a:tc>
                  <a:txBody>
                    <a:bodyPr/>
                    <a:p>
                      <a:pPr algn="ctr" fontAlgn="ctr"/>
                      <a:r>
                        <a:rPr b="0" dirty="0" sz="1200" i="0" lang="es-E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Ishchi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b="0" dirty="0" sz="1200" i="0" lang="en-US" err="1" strike="noStrike" u="none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b="0" dirty="0" sz="1200" i="0" lang="uz-Latn-UZ" strike="noStrike" u="none">
                        <a:solidFill>
                          <a:srgbClr val="FFC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70113">
                <a:tc>
                  <a:txBody>
                    <a:bodyPr/>
                    <a:p>
                      <a:pPr algn="ctr" fontAlgn="ctr"/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u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endParaRPr altLang="en-US"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2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2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b="0" dirty="0" sz="12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270113">
                <a:tc>
                  <a:txBody>
                    <a:bodyPr/>
                    <a:p>
                      <a:pPr algn="ctr"/>
                      <a:r>
                        <a:rPr altLang="uz-UZ_#Latn" lang="en-US"/>
                        <a:t>4</a:t>
                      </a:r>
                      <a:r>
                        <a:rPr altLang="uz-UZ_#Latn" lang="en-US"/>
                        <a:t>0</a:t>
                      </a:r>
                      <a:r>
                        <a:rPr altLang="uz-UZ_#Latn" lang="en-US"/>
                        <a:t>k</a:t>
                      </a:r>
                      <a:r>
                        <a:rPr altLang="uz-UZ_#Latn" lang="en-US"/>
                        <a:t>u</a:t>
                      </a:r>
                      <a:r>
                        <a:rPr altLang="uz-UZ_#Latn" lang="en-US"/>
                        <a:t>n</a:t>
                      </a:r>
                      <a:r>
                        <a:rPr altLang="uz-UZ_#Latn" lang="en-US"/>
                        <a:t>l</a:t>
                      </a:r>
                      <a:r>
                        <a:rPr altLang="uz-UZ_#Latn" lang="en-US"/>
                        <a:t>i</a:t>
                      </a:r>
                      <a:r>
                        <a:rPr altLang="uz-UZ_#Latn" lang="en-US"/>
                        <a:t>k</a:t>
                      </a:r>
                      <a:r>
                        <a:rPr altLang="uz-UZ_#Latn" lang="en-US"/>
                        <a:t> </a:t>
                      </a:r>
                      <a:r>
                        <a:rPr altLang="uz-UZ_#Latn" lang="en-US"/>
                        <a:t>i</a:t>
                      </a:r>
                      <a:r>
                        <a:rPr altLang="uz-UZ_#Latn" lang="en-US"/>
                        <a:t>s</a:t>
                      </a:r>
                      <a:r>
                        <a:rPr altLang="uz-UZ_#Latn" lang="en-US"/>
                        <a:t>h</a:t>
                      </a:r>
                      <a:r>
                        <a:rPr altLang="uz-UZ_#Latn" lang="en-US"/>
                        <a:t> </a:t>
                      </a:r>
                      <a:r>
                        <a:rPr altLang="uz-UZ_#Latn" lang="en-US"/>
                        <a:t>h</a:t>
                      </a:r>
                      <a:r>
                        <a:rPr altLang="uz-UZ_#Latn" lang="en-US"/>
                        <a:t>a</a:t>
                      </a:r>
                      <a:r>
                        <a:rPr altLang="uz-UZ_#Latn" lang="en-US"/>
                        <a:t>q</a:t>
                      </a:r>
                      <a:r>
                        <a:rPr altLang="uz-UZ_#Latn" lang="en-US"/>
                        <a:t>i</a:t>
                      </a:r>
                      <a:endParaRPr altLang="en-US" lang="uz-UZ-#Lat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altLang="uz-UZ_#Latn" lang="en-US"/>
                        <a:t>2</a:t>
                      </a:r>
                      <a:r>
                        <a:rPr altLang="uz-UZ_#Latn" lang="en-US"/>
                        <a:t> </a:t>
                      </a:r>
                      <a:endParaRPr altLang="en-US" lang="uz-UZ-#Lat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altLang="uz-UZ_#Latn" lang="en-US"/>
                        <a:t> </a:t>
                      </a:r>
                      <a:r>
                        <a:rPr altLang="uz-UZ_#Latn" lang="en-US"/>
                        <a:t>2</a:t>
                      </a:r>
                      <a:r>
                        <a:rPr altLang="uz-UZ_#Latn" lang="en-US"/>
                        <a:t>4</a:t>
                      </a:r>
                      <a:r>
                        <a:rPr altLang="uz-UZ_#Latn" lang="en-US"/>
                        <a:t> </a:t>
                      </a:r>
                      <a:r>
                        <a:rPr altLang="uz-UZ_#Latn" lang="en-US"/>
                        <a:t>0</a:t>
                      </a:r>
                      <a:r>
                        <a:rPr altLang="uz-UZ_#Latn" lang="en-US"/>
                        <a:t>0</a:t>
                      </a:r>
                      <a:r>
                        <a:rPr altLang="uz-UZ_#Latn" lang="en-US"/>
                        <a:t>0</a:t>
                      </a:r>
                      <a:r>
                        <a:rPr altLang="uz-UZ_#Latn" lang="en-US"/>
                        <a:t> </a:t>
                      </a:r>
                      <a:r>
                        <a:rPr altLang="uz-UZ_#Latn" lang="en-US"/>
                        <a:t> </a:t>
                      </a:r>
                      <a:r>
                        <a:rPr altLang="uz-UZ_#Latn" lang="en-US"/>
                        <a:t>k</a:t>
                      </a:r>
                      <a:r>
                        <a:rPr altLang="uz-UZ_#Latn" lang="en-US"/>
                        <a:t>g</a:t>
                      </a:r>
                      <a:endParaRPr altLang="en-US" lang="uz-UZ-#Lat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r>
                        <a:rPr altLang="uz-UZ_#Latn" lang="en-US"/>
                        <a:t>1</a:t>
                      </a:r>
                      <a:r>
                        <a:rPr altLang="uz-UZ_#Latn" lang="en-US"/>
                        <a:t>2</a:t>
                      </a:r>
                      <a:r>
                        <a:rPr altLang="uz-UZ_#Latn" lang="en-US"/>
                        <a:t> </a:t>
                      </a:r>
                      <a:r>
                        <a:rPr altLang="uz-UZ_#Latn" lang="en-US"/>
                        <a:t>0</a:t>
                      </a:r>
                      <a:r>
                        <a:rPr altLang="uz-UZ_#Latn" lang="en-US"/>
                        <a:t>0</a:t>
                      </a:r>
                      <a:r>
                        <a:rPr altLang="uz-UZ_#Latn" lang="en-US"/>
                        <a:t>0</a:t>
                      </a:r>
                      <a:r>
                        <a:rPr altLang="uz-UZ_#Latn" lang="en-US"/>
                        <a:t> </a:t>
                      </a:r>
                      <a:r>
                        <a:rPr altLang="uz-UZ_#Latn" lang="en-US"/>
                        <a:t>0</a:t>
                      </a:r>
                      <a:r>
                        <a:rPr altLang="uz-UZ_#Latn" lang="en-US"/>
                        <a:t>0</a:t>
                      </a:r>
                      <a:r>
                        <a:rPr altLang="uz-UZ_#Latn" lang="en-US"/>
                        <a:t>0</a:t>
                      </a:r>
                      <a:endParaRPr altLang="en-US" lang="uz-UZ-#Lat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53" name="Shape 4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4395;p61"/>
          <p:cNvGrpSpPr/>
          <p:nvPr/>
        </p:nvGrpSpPr>
        <p:grpSpPr>
          <a:xfrm>
            <a:off x="125994" y="307279"/>
            <a:ext cx="759433" cy="1177344"/>
            <a:chOff x="-888050" y="1113863"/>
            <a:chExt cx="1108500" cy="1718500"/>
          </a:xfrm>
        </p:grpSpPr>
        <p:sp>
          <p:nvSpPr>
            <p:cNvPr id="1048616" name="Google Shape;4396;p61"/>
            <p:cNvSpPr/>
            <p:nvPr/>
          </p:nvSpPr>
          <p:spPr>
            <a:xfrm>
              <a:off x="-888050" y="1113863"/>
              <a:ext cx="1054925" cy="1718500"/>
            </a:xfrm>
            <a:custGeom>
              <a:avLst/>
              <a:ahLst/>
              <a:rect l="l" t="t" r="r" b="b"/>
              <a:pathLst>
                <a:path w="42197" h="68740" extrusionOk="0">
                  <a:moveTo>
                    <a:pt x="5037" y="35560"/>
                  </a:moveTo>
                  <a:lnTo>
                    <a:pt x="5004" y="35726"/>
                  </a:lnTo>
                  <a:cubicBezTo>
                    <a:pt x="4970" y="35693"/>
                    <a:pt x="4904" y="35693"/>
                    <a:pt x="4904" y="35693"/>
                  </a:cubicBezTo>
                  <a:cubicBezTo>
                    <a:pt x="4937" y="35626"/>
                    <a:pt x="4937" y="35593"/>
                    <a:pt x="4970" y="35560"/>
                  </a:cubicBezTo>
                  <a:close/>
                  <a:moveTo>
                    <a:pt x="1737" y="37528"/>
                  </a:moveTo>
                  <a:cubicBezTo>
                    <a:pt x="1801" y="37528"/>
                    <a:pt x="1868" y="37539"/>
                    <a:pt x="1935" y="37561"/>
                  </a:cubicBezTo>
                  <a:cubicBezTo>
                    <a:pt x="2302" y="37728"/>
                    <a:pt x="2702" y="37761"/>
                    <a:pt x="3136" y="37761"/>
                  </a:cubicBezTo>
                  <a:cubicBezTo>
                    <a:pt x="3369" y="37761"/>
                    <a:pt x="3603" y="37861"/>
                    <a:pt x="3836" y="37895"/>
                  </a:cubicBezTo>
                  <a:cubicBezTo>
                    <a:pt x="4070" y="37928"/>
                    <a:pt x="4270" y="37995"/>
                    <a:pt x="4503" y="38028"/>
                  </a:cubicBezTo>
                  <a:cubicBezTo>
                    <a:pt x="4623" y="38048"/>
                    <a:pt x="4707" y="38062"/>
                    <a:pt x="4768" y="38062"/>
                  </a:cubicBezTo>
                  <a:cubicBezTo>
                    <a:pt x="4913" y="38062"/>
                    <a:pt x="4933" y="37985"/>
                    <a:pt x="5004" y="37728"/>
                  </a:cubicBezTo>
                  <a:cubicBezTo>
                    <a:pt x="5137" y="38095"/>
                    <a:pt x="5271" y="38495"/>
                    <a:pt x="5437" y="38895"/>
                  </a:cubicBezTo>
                  <a:cubicBezTo>
                    <a:pt x="5330" y="38960"/>
                    <a:pt x="5222" y="38997"/>
                    <a:pt x="5114" y="38997"/>
                  </a:cubicBezTo>
                  <a:cubicBezTo>
                    <a:pt x="5055" y="38997"/>
                    <a:pt x="4996" y="38986"/>
                    <a:pt x="4937" y="38962"/>
                  </a:cubicBezTo>
                  <a:cubicBezTo>
                    <a:pt x="4770" y="38929"/>
                    <a:pt x="4637" y="38862"/>
                    <a:pt x="4503" y="38795"/>
                  </a:cubicBezTo>
                  <a:cubicBezTo>
                    <a:pt x="3985" y="38582"/>
                    <a:pt x="3466" y="38424"/>
                    <a:pt x="2923" y="38424"/>
                  </a:cubicBezTo>
                  <a:cubicBezTo>
                    <a:pt x="2871" y="38424"/>
                    <a:pt x="2820" y="38425"/>
                    <a:pt x="2769" y="38428"/>
                  </a:cubicBezTo>
                  <a:cubicBezTo>
                    <a:pt x="2068" y="38462"/>
                    <a:pt x="1334" y="38462"/>
                    <a:pt x="567" y="38762"/>
                  </a:cubicBezTo>
                  <a:cubicBezTo>
                    <a:pt x="801" y="38295"/>
                    <a:pt x="1101" y="37961"/>
                    <a:pt x="1401" y="37661"/>
                  </a:cubicBezTo>
                  <a:cubicBezTo>
                    <a:pt x="1490" y="37572"/>
                    <a:pt x="1609" y="37528"/>
                    <a:pt x="1737" y="37528"/>
                  </a:cubicBezTo>
                  <a:close/>
                  <a:moveTo>
                    <a:pt x="2392" y="420"/>
                  </a:moveTo>
                  <a:cubicBezTo>
                    <a:pt x="2454" y="420"/>
                    <a:pt x="2513" y="423"/>
                    <a:pt x="2569" y="434"/>
                  </a:cubicBezTo>
                  <a:cubicBezTo>
                    <a:pt x="3002" y="501"/>
                    <a:pt x="3469" y="635"/>
                    <a:pt x="3903" y="735"/>
                  </a:cubicBezTo>
                  <a:cubicBezTo>
                    <a:pt x="4337" y="801"/>
                    <a:pt x="4770" y="868"/>
                    <a:pt x="5204" y="968"/>
                  </a:cubicBezTo>
                  <a:cubicBezTo>
                    <a:pt x="5204" y="1569"/>
                    <a:pt x="5204" y="2202"/>
                    <a:pt x="5070" y="2803"/>
                  </a:cubicBezTo>
                  <a:lnTo>
                    <a:pt x="5004" y="2803"/>
                  </a:lnTo>
                  <a:cubicBezTo>
                    <a:pt x="5004" y="2469"/>
                    <a:pt x="5037" y="2169"/>
                    <a:pt x="5037" y="1835"/>
                  </a:cubicBezTo>
                  <a:lnTo>
                    <a:pt x="5037" y="1835"/>
                  </a:lnTo>
                  <a:cubicBezTo>
                    <a:pt x="4837" y="2102"/>
                    <a:pt x="4870" y="2402"/>
                    <a:pt x="4870" y="2669"/>
                  </a:cubicBezTo>
                  <a:cubicBezTo>
                    <a:pt x="4870" y="2936"/>
                    <a:pt x="4870" y="3170"/>
                    <a:pt x="4904" y="3437"/>
                  </a:cubicBezTo>
                  <a:cubicBezTo>
                    <a:pt x="4970" y="3970"/>
                    <a:pt x="4904" y="4504"/>
                    <a:pt x="4837" y="5071"/>
                  </a:cubicBezTo>
                  <a:cubicBezTo>
                    <a:pt x="4737" y="5805"/>
                    <a:pt x="4703" y="6572"/>
                    <a:pt x="4870" y="7306"/>
                  </a:cubicBezTo>
                  <a:cubicBezTo>
                    <a:pt x="4904" y="7339"/>
                    <a:pt x="4904" y="7406"/>
                    <a:pt x="4904" y="7439"/>
                  </a:cubicBezTo>
                  <a:cubicBezTo>
                    <a:pt x="4937" y="8507"/>
                    <a:pt x="5204" y="9508"/>
                    <a:pt x="5404" y="10508"/>
                  </a:cubicBezTo>
                  <a:cubicBezTo>
                    <a:pt x="5571" y="11342"/>
                    <a:pt x="5704" y="12210"/>
                    <a:pt x="5971" y="13010"/>
                  </a:cubicBezTo>
                  <a:cubicBezTo>
                    <a:pt x="6338" y="14144"/>
                    <a:pt x="6672" y="15245"/>
                    <a:pt x="7205" y="16312"/>
                  </a:cubicBezTo>
                  <a:cubicBezTo>
                    <a:pt x="7539" y="16913"/>
                    <a:pt x="7772" y="17547"/>
                    <a:pt x="7839" y="18281"/>
                  </a:cubicBezTo>
                  <a:cubicBezTo>
                    <a:pt x="7906" y="18948"/>
                    <a:pt x="8106" y="19648"/>
                    <a:pt x="8239" y="20315"/>
                  </a:cubicBezTo>
                  <a:cubicBezTo>
                    <a:pt x="8239" y="20415"/>
                    <a:pt x="8273" y="20482"/>
                    <a:pt x="8273" y="20549"/>
                  </a:cubicBezTo>
                  <a:cubicBezTo>
                    <a:pt x="8406" y="21883"/>
                    <a:pt x="9107" y="22951"/>
                    <a:pt x="9941" y="23918"/>
                  </a:cubicBezTo>
                  <a:cubicBezTo>
                    <a:pt x="10007" y="23985"/>
                    <a:pt x="10074" y="24051"/>
                    <a:pt x="10141" y="24118"/>
                  </a:cubicBezTo>
                  <a:cubicBezTo>
                    <a:pt x="10641" y="24418"/>
                    <a:pt x="10975" y="24852"/>
                    <a:pt x="11342" y="25286"/>
                  </a:cubicBezTo>
                  <a:cubicBezTo>
                    <a:pt x="11708" y="25719"/>
                    <a:pt x="12109" y="26119"/>
                    <a:pt x="12509" y="26520"/>
                  </a:cubicBezTo>
                  <a:cubicBezTo>
                    <a:pt x="12609" y="26620"/>
                    <a:pt x="12743" y="26687"/>
                    <a:pt x="12943" y="26787"/>
                  </a:cubicBezTo>
                  <a:cubicBezTo>
                    <a:pt x="12876" y="26653"/>
                    <a:pt x="12876" y="26553"/>
                    <a:pt x="12809" y="26486"/>
                  </a:cubicBezTo>
                  <a:cubicBezTo>
                    <a:pt x="12376" y="25686"/>
                    <a:pt x="11975" y="24885"/>
                    <a:pt x="11342" y="24251"/>
                  </a:cubicBezTo>
                  <a:cubicBezTo>
                    <a:pt x="11208" y="24118"/>
                    <a:pt x="11075" y="23951"/>
                    <a:pt x="10941" y="23851"/>
                  </a:cubicBezTo>
                  <a:cubicBezTo>
                    <a:pt x="10207" y="23418"/>
                    <a:pt x="9807" y="22717"/>
                    <a:pt x="9373" y="22017"/>
                  </a:cubicBezTo>
                  <a:cubicBezTo>
                    <a:pt x="9073" y="21516"/>
                    <a:pt x="8906" y="20982"/>
                    <a:pt x="8740" y="20415"/>
                  </a:cubicBezTo>
                  <a:cubicBezTo>
                    <a:pt x="8506" y="19415"/>
                    <a:pt x="8206" y="18447"/>
                    <a:pt x="7939" y="17480"/>
                  </a:cubicBezTo>
                  <a:cubicBezTo>
                    <a:pt x="7839" y="17146"/>
                    <a:pt x="7772" y="16813"/>
                    <a:pt x="7739" y="16479"/>
                  </a:cubicBezTo>
                  <a:cubicBezTo>
                    <a:pt x="7606" y="15679"/>
                    <a:pt x="7305" y="14945"/>
                    <a:pt x="7005" y="14211"/>
                  </a:cubicBezTo>
                  <a:cubicBezTo>
                    <a:pt x="6705" y="13444"/>
                    <a:pt x="6571" y="12677"/>
                    <a:pt x="6371" y="11876"/>
                  </a:cubicBezTo>
                  <a:cubicBezTo>
                    <a:pt x="6138" y="10775"/>
                    <a:pt x="6038" y="9641"/>
                    <a:pt x="5704" y="8540"/>
                  </a:cubicBezTo>
                  <a:cubicBezTo>
                    <a:pt x="5637" y="8307"/>
                    <a:pt x="5637" y="8040"/>
                    <a:pt x="5671" y="7740"/>
                  </a:cubicBezTo>
                  <a:lnTo>
                    <a:pt x="5671" y="7740"/>
                  </a:lnTo>
                  <a:cubicBezTo>
                    <a:pt x="5771" y="8040"/>
                    <a:pt x="5871" y="8373"/>
                    <a:pt x="6004" y="8674"/>
                  </a:cubicBezTo>
                  <a:cubicBezTo>
                    <a:pt x="6538" y="10241"/>
                    <a:pt x="7272" y="11709"/>
                    <a:pt x="8139" y="13144"/>
                  </a:cubicBezTo>
                  <a:cubicBezTo>
                    <a:pt x="8406" y="13611"/>
                    <a:pt x="8706" y="14078"/>
                    <a:pt x="8973" y="14545"/>
                  </a:cubicBezTo>
                  <a:cubicBezTo>
                    <a:pt x="9373" y="15245"/>
                    <a:pt x="9540" y="16046"/>
                    <a:pt x="9807" y="16813"/>
                  </a:cubicBezTo>
                  <a:cubicBezTo>
                    <a:pt x="10007" y="17413"/>
                    <a:pt x="10174" y="18014"/>
                    <a:pt x="10374" y="18647"/>
                  </a:cubicBezTo>
                  <a:cubicBezTo>
                    <a:pt x="10774" y="19848"/>
                    <a:pt x="11475" y="20882"/>
                    <a:pt x="12409" y="21750"/>
                  </a:cubicBezTo>
                  <a:cubicBezTo>
                    <a:pt x="12876" y="22183"/>
                    <a:pt x="13410" y="22584"/>
                    <a:pt x="13943" y="22984"/>
                  </a:cubicBezTo>
                  <a:cubicBezTo>
                    <a:pt x="14010" y="23051"/>
                    <a:pt x="14077" y="23084"/>
                    <a:pt x="14177" y="23151"/>
                  </a:cubicBezTo>
                  <a:cubicBezTo>
                    <a:pt x="14210" y="23051"/>
                    <a:pt x="14210" y="22984"/>
                    <a:pt x="14244" y="22917"/>
                  </a:cubicBezTo>
                  <a:cubicBezTo>
                    <a:pt x="14313" y="22687"/>
                    <a:pt x="14366" y="22615"/>
                    <a:pt x="14502" y="22615"/>
                  </a:cubicBezTo>
                  <a:cubicBezTo>
                    <a:pt x="14563" y="22615"/>
                    <a:pt x="14641" y="22630"/>
                    <a:pt x="14744" y="22650"/>
                  </a:cubicBezTo>
                  <a:cubicBezTo>
                    <a:pt x="15511" y="22850"/>
                    <a:pt x="16178" y="23217"/>
                    <a:pt x="16845" y="23651"/>
                  </a:cubicBezTo>
                  <a:cubicBezTo>
                    <a:pt x="17046" y="23784"/>
                    <a:pt x="17212" y="23951"/>
                    <a:pt x="17379" y="24118"/>
                  </a:cubicBezTo>
                  <a:cubicBezTo>
                    <a:pt x="18146" y="24952"/>
                    <a:pt x="18914" y="25753"/>
                    <a:pt x="19714" y="26586"/>
                  </a:cubicBezTo>
                  <a:cubicBezTo>
                    <a:pt x="20181" y="27087"/>
                    <a:pt x="20648" y="27621"/>
                    <a:pt x="21149" y="28121"/>
                  </a:cubicBezTo>
                  <a:cubicBezTo>
                    <a:pt x="21515" y="28488"/>
                    <a:pt x="21982" y="28821"/>
                    <a:pt x="22383" y="29188"/>
                  </a:cubicBezTo>
                  <a:cubicBezTo>
                    <a:pt x="22483" y="29255"/>
                    <a:pt x="22550" y="29355"/>
                    <a:pt x="22616" y="29455"/>
                  </a:cubicBezTo>
                  <a:cubicBezTo>
                    <a:pt x="22116" y="29122"/>
                    <a:pt x="21515" y="28988"/>
                    <a:pt x="21149" y="28421"/>
                  </a:cubicBezTo>
                  <a:cubicBezTo>
                    <a:pt x="21048" y="28254"/>
                    <a:pt x="20882" y="28154"/>
                    <a:pt x="20748" y="28021"/>
                  </a:cubicBezTo>
                  <a:cubicBezTo>
                    <a:pt x="20114" y="27420"/>
                    <a:pt x="19381" y="26953"/>
                    <a:pt x="18547" y="26586"/>
                  </a:cubicBezTo>
                  <a:cubicBezTo>
                    <a:pt x="18298" y="26476"/>
                    <a:pt x="18049" y="26411"/>
                    <a:pt x="17782" y="26411"/>
                  </a:cubicBezTo>
                  <a:cubicBezTo>
                    <a:pt x="17726" y="26411"/>
                    <a:pt x="17670" y="26414"/>
                    <a:pt x="17613" y="26420"/>
                  </a:cubicBezTo>
                  <a:cubicBezTo>
                    <a:pt x="17446" y="26453"/>
                    <a:pt x="17279" y="26453"/>
                    <a:pt x="17112" y="26453"/>
                  </a:cubicBezTo>
                  <a:cubicBezTo>
                    <a:pt x="17046" y="26453"/>
                    <a:pt x="16979" y="26386"/>
                    <a:pt x="16946" y="26353"/>
                  </a:cubicBezTo>
                  <a:cubicBezTo>
                    <a:pt x="16779" y="26220"/>
                    <a:pt x="16612" y="26086"/>
                    <a:pt x="16445" y="25986"/>
                  </a:cubicBezTo>
                  <a:lnTo>
                    <a:pt x="16445" y="25986"/>
                  </a:lnTo>
                  <a:cubicBezTo>
                    <a:pt x="16479" y="26053"/>
                    <a:pt x="16512" y="26119"/>
                    <a:pt x="16545" y="26153"/>
                  </a:cubicBezTo>
                  <a:cubicBezTo>
                    <a:pt x="16712" y="26320"/>
                    <a:pt x="16845" y="26520"/>
                    <a:pt x="17012" y="26653"/>
                  </a:cubicBezTo>
                  <a:cubicBezTo>
                    <a:pt x="17446" y="27020"/>
                    <a:pt x="17413" y="27520"/>
                    <a:pt x="17479" y="28021"/>
                  </a:cubicBezTo>
                  <a:cubicBezTo>
                    <a:pt x="17446" y="27921"/>
                    <a:pt x="17379" y="27854"/>
                    <a:pt x="17312" y="27787"/>
                  </a:cubicBezTo>
                  <a:cubicBezTo>
                    <a:pt x="17046" y="27254"/>
                    <a:pt x="16679" y="26787"/>
                    <a:pt x="16245" y="26353"/>
                  </a:cubicBezTo>
                  <a:cubicBezTo>
                    <a:pt x="15578" y="25652"/>
                    <a:pt x="14911" y="24985"/>
                    <a:pt x="14144" y="24385"/>
                  </a:cubicBezTo>
                  <a:cubicBezTo>
                    <a:pt x="13843" y="24151"/>
                    <a:pt x="13576" y="23851"/>
                    <a:pt x="13276" y="23584"/>
                  </a:cubicBezTo>
                  <a:cubicBezTo>
                    <a:pt x="13176" y="23484"/>
                    <a:pt x="13109" y="23418"/>
                    <a:pt x="12976" y="23351"/>
                  </a:cubicBezTo>
                  <a:lnTo>
                    <a:pt x="12976" y="23351"/>
                  </a:lnTo>
                  <a:cubicBezTo>
                    <a:pt x="13009" y="23451"/>
                    <a:pt x="13076" y="23518"/>
                    <a:pt x="13143" y="23584"/>
                  </a:cubicBezTo>
                  <a:cubicBezTo>
                    <a:pt x="13843" y="24352"/>
                    <a:pt x="14577" y="25119"/>
                    <a:pt x="15311" y="25886"/>
                  </a:cubicBezTo>
                  <a:cubicBezTo>
                    <a:pt x="16078" y="26687"/>
                    <a:pt x="16812" y="27520"/>
                    <a:pt x="17446" y="28421"/>
                  </a:cubicBezTo>
                  <a:cubicBezTo>
                    <a:pt x="17813" y="28888"/>
                    <a:pt x="17913" y="29388"/>
                    <a:pt x="18080" y="29922"/>
                  </a:cubicBezTo>
                  <a:cubicBezTo>
                    <a:pt x="18080" y="29922"/>
                    <a:pt x="18046" y="29956"/>
                    <a:pt x="18046" y="30022"/>
                  </a:cubicBezTo>
                  <a:cubicBezTo>
                    <a:pt x="17012" y="28021"/>
                    <a:pt x="15378" y="26553"/>
                    <a:pt x="13710" y="25052"/>
                  </a:cubicBezTo>
                  <a:lnTo>
                    <a:pt x="13710" y="25052"/>
                  </a:lnTo>
                  <a:cubicBezTo>
                    <a:pt x="13710" y="25252"/>
                    <a:pt x="13843" y="25352"/>
                    <a:pt x="13943" y="25452"/>
                  </a:cubicBezTo>
                  <a:cubicBezTo>
                    <a:pt x="14744" y="26320"/>
                    <a:pt x="15611" y="27187"/>
                    <a:pt x="16378" y="28121"/>
                  </a:cubicBezTo>
                  <a:cubicBezTo>
                    <a:pt x="16946" y="28821"/>
                    <a:pt x="17446" y="29622"/>
                    <a:pt x="17980" y="30389"/>
                  </a:cubicBezTo>
                  <a:cubicBezTo>
                    <a:pt x="18013" y="30456"/>
                    <a:pt x="18046" y="30556"/>
                    <a:pt x="18113" y="30589"/>
                  </a:cubicBezTo>
                  <a:cubicBezTo>
                    <a:pt x="18380" y="30756"/>
                    <a:pt x="18380" y="31023"/>
                    <a:pt x="18480" y="31323"/>
                  </a:cubicBezTo>
                  <a:cubicBezTo>
                    <a:pt x="17446" y="30789"/>
                    <a:pt x="16879" y="29922"/>
                    <a:pt x="16212" y="29088"/>
                  </a:cubicBezTo>
                  <a:lnTo>
                    <a:pt x="16212" y="29088"/>
                  </a:lnTo>
                  <a:cubicBezTo>
                    <a:pt x="16245" y="29188"/>
                    <a:pt x="16278" y="29255"/>
                    <a:pt x="16312" y="29355"/>
                  </a:cubicBezTo>
                  <a:cubicBezTo>
                    <a:pt x="16779" y="30189"/>
                    <a:pt x="17312" y="30956"/>
                    <a:pt x="18113" y="31523"/>
                  </a:cubicBezTo>
                  <a:cubicBezTo>
                    <a:pt x="18146" y="31557"/>
                    <a:pt x="18180" y="31590"/>
                    <a:pt x="18213" y="31590"/>
                  </a:cubicBezTo>
                  <a:cubicBezTo>
                    <a:pt x="18680" y="31790"/>
                    <a:pt x="18947" y="32157"/>
                    <a:pt x="19147" y="32591"/>
                  </a:cubicBezTo>
                  <a:cubicBezTo>
                    <a:pt x="19347" y="32958"/>
                    <a:pt x="19647" y="33258"/>
                    <a:pt x="19748" y="33658"/>
                  </a:cubicBezTo>
                  <a:cubicBezTo>
                    <a:pt x="19748" y="33692"/>
                    <a:pt x="19814" y="33725"/>
                    <a:pt x="19848" y="33758"/>
                  </a:cubicBezTo>
                  <a:cubicBezTo>
                    <a:pt x="20148" y="33992"/>
                    <a:pt x="20448" y="34192"/>
                    <a:pt x="20782" y="34392"/>
                  </a:cubicBezTo>
                  <a:cubicBezTo>
                    <a:pt x="20715" y="34492"/>
                    <a:pt x="20682" y="34559"/>
                    <a:pt x="20615" y="34659"/>
                  </a:cubicBezTo>
                  <a:cubicBezTo>
                    <a:pt x="20215" y="34092"/>
                    <a:pt x="19581" y="33892"/>
                    <a:pt x="18980" y="33591"/>
                  </a:cubicBezTo>
                  <a:cubicBezTo>
                    <a:pt x="18213" y="33191"/>
                    <a:pt x="17479" y="32724"/>
                    <a:pt x="16845" y="32124"/>
                  </a:cubicBezTo>
                  <a:cubicBezTo>
                    <a:pt x="16579" y="31857"/>
                    <a:pt x="16345" y="31557"/>
                    <a:pt x="16178" y="31256"/>
                  </a:cubicBezTo>
                  <a:cubicBezTo>
                    <a:pt x="15845" y="30756"/>
                    <a:pt x="15545" y="30222"/>
                    <a:pt x="15278" y="29689"/>
                  </a:cubicBezTo>
                  <a:cubicBezTo>
                    <a:pt x="14977" y="29122"/>
                    <a:pt x="14611" y="28621"/>
                    <a:pt x="14144" y="28154"/>
                  </a:cubicBezTo>
                  <a:cubicBezTo>
                    <a:pt x="14144" y="28221"/>
                    <a:pt x="14110" y="28221"/>
                    <a:pt x="14144" y="28254"/>
                  </a:cubicBezTo>
                  <a:cubicBezTo>
                    <a:pt x="14544" y="28821"/>
                    <a:pt x="14844" y="29455"/>
                    <a:pt x="15111" y="30089"/>
                  </a:cubicBezTo>
                  <a:cubicBezTo>
                    <a:pt x="15378" y="30689"/>
                    <a:pt x="15678" y="31223"/>
                    <a:pt x="16045" y="31790"/>
                  </a:cubicBezTo>
                  <a:cubicBezTo>
                    <a:pt x="16479" y="32491"/>
                    <a:pt x="17179" y="32924"/>
                    <a:pt x="17846" y="33358"/>
                  </a:cubicBezTo>
                  <a:cubicBezTo>
                    <a:pt x="18447" y="33725"/>
                    <a:pt x="19080" y="34058"/>
                    <a:pt x="19748" y="34292"/>
                  </a:cubicBezTo>
                  <a:cubicBezTo>
                    <a:pt x="20048" y="34392"/>
                    <a:pt x="20315" y="34626"/>
                    <a:pt x="20581" y="34792"/>
                  </a:cubicBezTo>
                  <a:cubicBezTo>
                    <a:pt x="20481" y="35226"/>
                    <a:pt x="20548" y="35626"/>
                    <a:pt x="20915" y="35926"/>
                  </a:cubicBezTo>
                  <a:cubicBezTo>
                    <a:pt x="21013" y="36005"/>
                    <a:pt x="21076" y="36037"/>
                    <a:pt x="21179" y="36037"/>
                  </a:cubicBezTo>
                  <a:cubicBezTo>
                    <a:pt x="21252" y="36037"/>
                    <a:pt x="21344" y="36021"/>
                    <a:pt x="21482" y="35993"/>
                  </a:cubicBezTo>
                  <a:cubicBezTo>
                    <a:pt x="21349" y="35793"/>
                    <a:pt x="21215" y="35593"/>
                    <a:pt x="21115" y="35393"/>
                  </a:cubicBezTo>
                  <a:cubicBezTo>
                    <a:pt x="20982" y="35159"/>
                    <a:pt x="21082" y="34959"/>
                    <a:pt x="21215" y="34726"/>
                  </a:cubicBezTo>
                  <a:lnTo>
                    <a:pt x="21215" y="34726"/>
                  </a:lnTo>
                  <a:cubicBezTo>
                    <a:pt x="21149" y="35126"/>
                    <a:pt x="21349" y="35459"/>
                    <a:pt x="21616" y="35726"/>
                  </a:cubicBezTo>
                  <a:cubicBezTo>
                    <a:pt x="21716" y="35860"/>
                    <a:pt x="21782" y="35960"/>
                    <a:pt x="21682" y="36160"/>
                  </a:cubicBezTo>
                  <a:cubicBezTo>
                    <a:pt x="21525" y="36203"/>
                    <a:pt x="21374" y="36234"/>
                    <a:pt x="21224" y="36234"/>
                  </a:cubicBezTo>
                  <a:cubicBezTo>
                    <a:pt x="21023" y="36234"/>
                    <a:pt x="20824" y="36179"/>
                    <a:pt x="20615" y="36027"/>
                  </a:cubicBezTo>
                  <a:cubicBezTo>
                    <a:pt x="20215" y="35726"/>
                    <a:pt x="19681" y="35560"/>
                    <a:pt x="19214" y="35326"/>
                  </a:cubicBezTo>
                  <a:cubicBezTo>
                    <a:pt x="18280" y="34926"/>
                    <a:pt x="17312" y="34559"/>
                    <a:pt x="16378" y="34125"/>
                  </a:cubicBezTo>
                  <a:cubicBezTo>
                    <a:pt x="15611" y="33758"/>
                    <a:pt x="14844" y="33325"/>
                    <a:pt x="14010" y="32891"/>
                  </a:cubicBezTo>
                  <a:lnTo>
                    <a:pt x="14010" y="32891"/>
                  </a:lnTo>
                  <a:cubicBezTo>
                    <a:pt x="14144" y="32991"/>
                    <a:pt x="14210" y="33058"/>
                    <a:pt x="14277" y="33091"/>
                  </a:cubicBezTo>
                  <a:cubicBezTo>
                    <a:pt x="15711" y="34292"/>
                    <a:pt x="17413" y="34892"/>
                    <a:pt x="19114" y="35560"/>
                  </a:cubicBezTo>
                  <a:cubicBezTo>
                    <a:pt x="19547" y="35726"/>
                    <a:pt x="19948" y="35893"/>
                    <a:pt x="20381" y="36093"/>
                  </a:cubicBezTo>
                  <a:cubicBezTo>
                    <a:pt x="20348" y="36093"/>
                    <a:pt x="20348" y="36127"/>
                    <a:pt x="20348" y="36160"/>
                  </a:cubicBezTo>
                  <a:cubicBezTo>
                    <a:pt x="20215" y="36127"/>
                    <a:pt x="20081" y="36093"/>
                    <a:pt x="19948" y="36060"/>
                  </a:cubicBezTo>
                  <a:cubicBezTo>
                    <a:pt x="19848" y="36027"/>
                    <a:pt x="19748" y="35960"/>
                    <a:pt x="19614" y="35893"/>
                  </a:cubicBezTo>
                  <a:cubicBezTo>
                    <a:pt x="19541" y="35875"/>
                    <a:pt x="19458" y="35847"/>
                    <a:pt x="19382" y="35847"/>
                  </a:cubicBezTo>
                  <a:cubicBezTo>
                    <a:pt x="19318" y="35847"/>
                    <a:pt x="19259" y="35866"/>
                    <a:pt x="19214" y="35926"/>
                  </a:cubicBezTo>
                  <a:cubicBezTo>
                    <a:pt x="19080" y="36093"/>
                    <a:pt x="19247" y="36193"/>
                    <a:pt x="19314" y="36327"/>
                  </a:cubicBezTo>
                  <a:cubicBezTo>
                    <a:pt x="19347" y="36360"/>
                    <a:pt x="19381" y="36393"/>
                    <a:pt x="19414" y="36427"/>
                  </a:cubicBezTo>
                  <a:cubicBezTo>
                    <a:pt x="19481" y="36494"/>
                    <a:pt x="19514" y="36527"/>
                    <a:pt x="19581" y="36594"/>
                  </a:cubicBezTo>
                  <a:cubicBezTo>
                    <a:pt x="19748" y="36694"/>
                    <a:pt x="19881" y="36827"/>
                    <a:pt x="20048" y="36894"/>
                  </a:cubicBezTo>
                  <a:cubicBezTo>
                    <a:pt x="20415" y="37127"/>
                    <a:pt x="20581" y="37461"/>
                    <a:pt x="20515" y="37928"/>
                  </a:cubicBezTo>
                  <a:cubicBezTo>
                    <a:pt x="20415" y="37895"/>
                    <a:pt x="20348" y="37861"/>
                    <a:pt x="20281" y="37828"/>
                  </a:cubicBezTo>
                  <a:cubicBezTo>
                    <a:pt x="18713" y="36927"/>
                    <a:pt x="17112" y="36093"/>
                    <a:pt x="15444" y="35393"/>
                  </a:cubicBezTo>
                  <a:cubicBezTo>
                    <a:pt x="14043" y="34792"/>
                    <a:pt x="12809" y="33958"/>
                    <a:pt x="11675" y="32958"/>
                  </a:cubicBezTo>
                  <a:cubicBezTo>
                    <a:pt x="11008" y="32324"/>
                    <a:pt x="10408" y="31623"/>
                    <a:pt x="9807" y="30890"/>
                  </a:cubicBezTo>
                  <a:cubicBezTo>
                    <a:pt x="9674" y="30723"/>
                    <a:pt x="9540" y="30589"/>
                    <a:pt x="9340" y="30456"/>
                  </a:cubicBezTo>
                  <a:lnTo>
                    <a:pt x="9340" y="30456"/>
                  </a:lnTo>
                  <a:cubicBezTo>
                    <a:pt x="9373" y="30523"/>
                    <a:pt x="9407" y="30623"/>
                    <a:pt x="9440" y="30689"/>
                  </a:cubicBezTo>
                  <a:cubicBezTo>
                    <a:pt x="9974" y="31990"/>
                    <a:pt x="10908" y="32958"/>
                    <a:pt x="11942" y="33892"/>
                  </a:cubicBezTo>
                  <a:cubicBezTo>
                    <a:pt x="13076" y="34892"/>
                    <a:pt x="14344" y="35660"/>
                    <a:pt x="15778" y="36193"/>
                  </a:cubicBezTo>
                  <a:cubicBezTo>
                    <a:pt x="16946" y="36660"/>
                    <a:pt x="18113" y="37161"/>
                    <a:pt x="19214" y="37828"/>
                  </a:cubicBezTo>
                  <a:cubicBezTo>
                    <a:pt x="19814" y="38195"/>
                    <a:pt x="20415" y="38528"/>
                    <a:pt x="21048" y="38929"/>
                  </a:cubicBezTo>
                  <a:cubicBezTo>
                    <a:pt x="20839" y="38989"/>
                    <a:pt x="20635" y="39022"/>
                    <a:pt x="20442" y="39022"/>
                  </a:cubicBezTo>
                  <a:cubicBezTo>
                    <a:pt x="20205" y="39022"/>
                    <a:pt x="19983" y="38972"/>
                    <a:pt x="19781" y="38862"/>
                  </a:cubicBezTo>
                  <a:cubicBezTo>
                    <a:pt x="19080" y="38562"/>
                    <a:pt x="18413" y="38228"/>
                    <a:pt x="17746" y="37861"/>
                  </a:cubicBezTo>
                  <a:cubicBezTo>
                    <a:pt x="17513" y="37728"/>
                    <a:pt x="17279" y="37494"/>
                    <a:pt x="17079" y="37294"/>
                  </a:cubicBezTo>
                  <a:cubicBezTo>
                    <a:pt x="16814" y="37053"/>
                    <a:pt x="16531" y="36951"/>
                    <a:pt x="16218" y="36951"/>
                  </a:cubicBezTo>
                  <a:cubicBezTo>
                    <a:pt x="16098" y="36951"/>
                    <a:pt x="15974" y="36966"/>
                    <a:pt x="15845" y="36994"/>
                  </a:cubicBezTo>
                  <a:cubicBezTo>
                    <a:pt x="15611" y="37027"/>
                    <a:pt x="15378" y="37127"/>
                    <a:pt x="15144" y="37127"/>
                  </a:cubicBezTo>
                  <a:cubicBezTo>
                    <a:pt x="14911" y="37127"/>
                    <a:pt x="14711" y="37094"/>
                    <a:pt x="14477" y="37027"/>
                  </a:cubicBezTo>
                  <a:cubicBezTo>
                    <a:pt x="13710" y="36727"/>
                    <a:pt x="13076" y="36227"/>
                    <a:pt x="12509" y="35660"/>
                  </a:cubicBezTo>
                  <a:cubicBezTo>
                    <a:pt x="12276" y="35426"/>
                    <a:pt x="12075" y="35159"/>
                    <a:pt x="11842" y="34926"/>
                  </a:cubicBezTo>
                  <a:cubicBezTo>
                    <a:pt x="11508" y="34559"/>
                    <a:pt x="11108" y="34259"/>
                    <a:pt x="10608" y="34125"/>
                  </a:cubicBezTo>
                  <a:cubicBezTo>
                    <a:pt x="10441" y="34058"/>
                    <a:pt x="10241" y="33958"/>
                    <a:pt x="10107" y="33858"/>
                  </a:cubicBezTo>
                  <a:cubicBezTo>
                    <a:pt x="9707" y="33491"/>
                    <a:pt x="9273" y="33124"/>
                    <a:pt x="8906" y="32724"/>
                  </a:cubicBezTo>
                  <a:cubicBezTo>
                    <a:pt x="8640" y="32457"/>
                    <a:pt x="8339" y="32257"/>
                    <a:pt x="7939" y="32190"/>
                  </a:cubicBezTo>
                  <a:cubicBezTo>
                    <a:pt x="7939" y="32291"/>
                    <a:pt x="7906" y="32391"/>
                    <a:pt x="7906" y="32491"/>
                  </a:cubicBezTo>
                  <a:cubicBezTo>
                    <a:pt x="7939" y="32791"/>
                    <a:pt x="8006" y="33124"/>
                    <a:pt x="8073" y="33425"/>
                  </a:cubicBezTo>
                  <a:cubicBezTo>
                    <a:pt x="8139" y="33625"/>
                    <a:pt x="8173" y="33825"/>
                    <a:pt x="8239" y="34025"/>
                  </a:cubicBezTo>
                  <a:cubicBezTo>
                    <a:pt x="8406" y="34692"/>
                    <a:pt x="8273" y="35359"/>
                    <a:pt x="8006" y="35993"/>
                  </a:cubicBezTo>
                  <a:cubicBezTo>
                    <a:pt x="7606" y="36860"/>
                    <a:pt x="7539" y="37761"/>
                    <a:pt x="7539" y="38662"/>
                  </a:cubicBezTo>
                  <a:cubicBezTo>
                    <a:pt x="7539" y="38929"/>
                    <a:pt x="7505" y="39196"/>
                    <a:pt x="7439" y="39462"/>
                  </a:cubicBezTo>
                  <a:cubicBezTo>
                    <a:pt x="7405" y="39696"/>
                    <a:pt x="7272" y="39896"/>
                    <a:pt x="7005" y="40029"/>
                  </a:cubicBezTo>
                  <a:cubicBezTo>
                    <a:pt x="6938" y="39462"/>
                    <a:pt x="6571" y="39029"/>
                    <a:pt x="6338" y="38562"/>
                  </a:cubicBezTo>
                  <a:cubicBezTo>
                    <a:pt x="5938" y="37694"/>
                    <a:pt x="5904" y="36827"/>
                    <a:pt x="6205" y="35893"/>
                  </a:cubicBezTo>
                  <a:cubicBezTo>
                    <a:pt x="6338" y="35426"/>
                    <a:pt x="6471" y="34959"/>
                    <a:pt x="6571" y="34492"/>
                  </a:cubicBezTo>
                  <a:cubicBezTo>
                    <a:pt x="6605" y="34425"/>
                    <a:pt x="6571" y="34359"/>
                    <a:pt x="6571" y="34225"/>
                  </a:cubicBezTo>
                  <a:cubicBezTo>
                    <a:pt x="6271" y="35126"/>
                    <a:pt x="5971" y="35960"/>
                    <a:pt x="5738" y="36794"/>
                  </a:cubicBezTo>
                  <a:cubicBezTo>
                    <a:pt x="5571" y="37428"/>
                    <a:pt x="5637" y="38095"/>
                    <a:pt x="5838" y="38729"/>
                  </a:cubicBezTo>
                  <a:cubicBezTo>
                    <a:pt x="5437" y="37961"/>
                    <a:pt x="5204" y="37161"/>
                    <a:pt x="5437" y="36293"/>
                  </a:cubicBezTo>
                  <a:cubicBezTo>
                    <a:pt x="5704" y="35393"/>
                    <a:pt x="5971" y="34525"/>
                    <a:pt x="6205" y="33625"/>
                  </a:cubicBezTo>
                  <a:cubicBezTo>
                    <a:pt x="6338" y="33058"/>
                    <a:pt x="6271" y="32524"/>
                    <a:pt x="6138" y="31990"/>
                  </a:cubicBezTo>
                  <a:cubicBezTo>
                    <a:pt x="6104" y="31790"/>
                    <a:pt x="6004" y="31623"/>
                    <a:pt x="5904" y="31390"/>
                  </a:cubicBezTo>
                  <a:lnTo>
                    <a:pt x="5904" y="31390"/>
                  </a:lnTo>
                  <a:cubicBezTo>
                    <a:pt x="5904" y="31990"/>
                    <a:pt x="5938" y="32524"/>
                    <a:pt x="5871" y="33024"/>
                  </a:cubicBezTo>
                  <a:cubicBezTo>
                    <a:pt x="5838" y="33558"/>
                    <a:pt x="5637" y="34092"/>
                    <a:pt x="5371" y="34559"/>
                  </a:cubicBezTo>
                  <a:cubicBezTo>
                    <a:pt x="5371" y="34525"/>
                    <a:pt x="5371" y="34459"/>
                    <a:pt x="5371" y="34425"/>
                  </a:cubicBezTo>
                  <a:cubicBezTo>
                    <a:pt x="5637" y="33325"/>
                    <a:pt x="5571" y="32257"/>
                    <a:pt x="5204" y="31223"/>
                  </a:cubicBezTo>
                  <a:cubicBezTo>
                    <a:pt x="5104" y="30923"/>
                    <a:pt x="5004" y="30656"/>
                    <a:pt x="4904" y="30356"/>
                  </a:cubicBezTo>
                  <a:cubicBezTo>
                    <a:pt x="4737" y="29789"/>
                    <a:pt x="4804" y="29255"/>
                    <a:pt x="5004" y="28688"/>
                  </a:cubicBezTo>
                  <a:cubicBezTo>
                    <a:pt x="5037" y="28655"/>
                    <a:pt x="5037" y="28588"/>
                    <a:pt x="5004" y="28521"/>
                  </a:cubicBezTo>
                  <a:cubicBezTo>
                    <a:pt x="4703" y="29022"/>
                    <a:pt x="4603" y="29589"/>
                    <a:pt x="4737" y="30156"/>
                  </a:cubicBezTo>
                  <a:cubicBezTo>
                    <a:pt x="4870" y="30789"/>
                    <a:pt x="5004" y="31390"/>
                    <a:pt x="5137" y="31990"/>
                  </a:cubicBezTo>
                  <a:cubicBezTo>
                    <a:pt x="5304" y="32657"/>
                    <a:pt x="5237" y="33325"/>
                    <a:pt x="5137" y="34025"/>
                  </a:cubicBezTo>
                  <a:cubicBezTo>
                    <a:pt x="5070" y="34392"/>
                    <a:pt x="4970" y="34792"/>
                    <a:pt x="4870" y="35226"/>
                  </a:cubicBezTo>
                  <a:cubicBezTo>
                    <a:pt x="4703" y="34859"/>
                    <a:pt x="4703" y="34859"/>
                    <a:pt x="4837" y="34559"/>
                  </a:cubicBezTo>
                  <a:cubicBezTo>
                    <a:pt x="4870" y="34492"/>
                    <a:pt x="4904" y="34425"/>
                    <a:pt x="4904" y="34359"/>
                  </a:cubicBezTo>
                  <a:cubicBezTo>
                    <a:pt x="4970" y="33391"/>
                    <a:pt x="5037" y="32457"/>
                    <a:pt x="4770" y="31523"/>
                  </a:cubicBezTo>
                  <a:cubicBezTo>
                    <a:pt x="4737" y="31390"/>
                    <a:pt x="4703" y="31290"/>
                    <a:pt x="4637" y="31156"/>
                  </a:cubicBezTo>
                  <a:cubicBezTo>
                    <a:pt x="4603" y="31123"/>
                    <a:pt x="4570" y="31090"/>
                    <a:pt x="4503" y="30990"/>
                  </a:cubicBezTo>
                  <a:lnTo>
                    <a:pt x="4503" y="30990"/>
                  </a:lnTo>
                  <a:cubicBezTo>
                    <a:pt x="4537" y="31523"/>
                    <a:pt x="4637" y="31957"/>
                    <a:pt x="4637" y="32391"/>
                  </a:cubicBezTo>
                  <a:cubicBezTo>
                    <a:pt x="4670" y="32858"/>
                    <a:pt x="4670" y="33291"/>
                    <a:pt x="4603" y="33758"/>
                  </a:cubicBezTo>
                  <a:cubicBezTo>
                    <a:pt x="4570" y="33658"/>
                    <a:pt x="4503" y="33558"/>
                    <a:pt x="4503" y="33458"/>
                  </a:cubicBezTo>
                  <a:cubicBezTo>
                    <a:pt x="4370" y="32958"/>
                    <a:pt x="4136" y="32491"/>
                    <a:pt x="3836" y="32090"/>
                  </a:cubicBezTo>
                  <a:cubicBezTo>
                    <a:pt x="3536" y="31723"/>
                    <a:pt x="3269" y="31290"/>
                    <a:pt x="3036" y="30856"/>
                  </a:cubicBezTo>
                  <a:cubicBezTo>
                    <a:pt x="2602" y="30056"/>
                    <a:pt x="2702" y="29222"/>
                    <a:pt x="3069" y="28421"/>
                  </a:cubicBezTo>
                  <a:cubicBezTo>
                    <a:pt x="3269" y="28054"/>
                    <a:pt x="3603" y="27821"/>
                    <a:pt x="4003" y="27621"/>
                  </a:cubicBezTo>
                  <a:cubicBezTo>
                    <a:pt x="4337" y="27454"/>
                    <a:pt x="4670" y="27254"/>
                    <a:pt x="5004" y="27020"/>
                  </a:cubicBezTo>
                  <a:cubicBezTo>
                    <a:pt x="5137" y="26953"/>
                    <a:pt x="5237" y="26920"/>
                    <a:pt x="5337" y="26853"/>
                  </a:cubicBezTo>
                  <a:cubicBezTo>
                    <a:pt x="5804" y="26620"/>
                    <a:pt x="6071" y="26286"/>
                    <a:pt x="6071" y="25753"/>
                  </a:cubicBezTo>
                  <a:cubicBezTo>
                    <a:pt x="6071" y="25519"/>
                    <a:pt x="6038" y="25286"/>
                    <a:pt x="5971" y="25085"/>
                  </a:cubicBezTo>
                  <a:cubicBezTo>
                    <a:pt x="5871" y="24718"/>
                    <a:pt x="5738" y="24385"/>
                    <a:pt x="5537" y="24051"/>
                  </a:cubicBezTo>
                  <a:cubicBezTo>
                    <a:pt x="5237" y="23551"/>
                    <a:pt x="5104" y="22984"/>
                    <a:pt x="5037" y="22417"/>
                  </a:cubicBezTo>
                  <a:cubicBezTo>
                    <a:pt x="5004" y="22083"/>
                    <a:pt x="4937" y="21716"/>
                    <a:pt x="4937" y="21383"/>
                  </a:cubicBezTo>
                  <a:cubicBezTo>
                    <a:pt x="4837" y="20282"/>
                    <a:pt x="4537" y="19215"/>
                    <a:pt x="4136" y="18180"/>
                  </a:cubicBezTo>
                  <a:cubicBezTo>
                    <a:pt x="3803" y="17347"/>
                    <a:pt x="3536" y="16513"/>
                    <a:pt x="3503" y="15612"/>
                  </a:cubicBezTo>
                  <a:cubicBezTo>
                    <a:pt x="3469" y="15278"/>
                    <a:pt x="3469" y="14945"/>
                    <a:pt x="3469" y="14611"/>
                  </a:cubicBezTo>
                  <a:cubicBezTo>
                    <a:pt x="3469" y="13577"/>
                    <a:pt x="3369" y="12543"/>
                    <a:pt x="3136" y="11509"/>
                  </a:cubicBezTo>
                  <a:cubicBezTo>
                    <a:pt x="3069" y="11242"/>
                    <a:pt x="3002" y="10975"/>
                    <a:pt x="2902" y="10742"/>
                  </a:cubicBezTo>
                  <a:cubicBezTo>
                    <a:pt x="2602" y="9741"/>
                    <a:pt x="2502" y="8740"/>
                    <a:pt x="2368" y="7706"/>
                  </a:cubicBezTo>
                  <a:cubicBezTo>
                    <a:pt x="2235" y="6672"/>
                    <a:pt x="2068" y="5672"/>
                    <a:pt x="1968" y="4637"/>
                  </a:cubicBezTo>
                  <a:cubicBezTo>
                    <a:pt x="1835" y="3503"/>
                    <a:pt x="1801" y="2402"/>
                    <a:pt x="1901" y="1302"/>
                  </a:cubicBezTo>
                  <a:cubicBezTo>
                    <a:pt x="1935" y="1001"/>
                    <a:pt x="1968" y="735"/>
                    <a:pt x="2002" y="434"/>
                  </a:cubicBezTo>
                  <a:cubicBezTo>
                    <a:pt x="2135" y="434"/>
                    <a:pt x="2268" y="420"/>
                    <a:pt x="2392" y="420"/>
                  </a:cubicBezTo>
                  <a:close/>
                  <a:moveTo>
                    <a:pt x="7372" y="40296"/>
                  </a:moveTo>
                  <a:lnTo>
                    <a:pt x="7372" y="40296"/>
                  </a:lnTo>
                  <a:cubicBezTo>
                    <a:pt x="7308" y="40807"/>
                    <a:pt x="6938" y="41166"/>
                    <a:pt x="6467" y="41166"/>
                  </a:cubicBezTo>
                  <a:cubicBezTo>
                    <a:pt x="6447" y="41166"/>
                    <a:pt x="6426" y="41165"/>
                    <a:pt x="6405" y="41164"/>
                  </a:cubicBezTo>
                  <a:cubicBezTo>
                    <a:pt x="6071" y="41164"/>
                    <a:pt x="5771" y="41097"/>
                    <a:pt x="5437" y="41030"/>
                  </a:cubicBezTo>
                  <a:cubicBezTo>
                    <a:pt x="5170" y="40963"/>
                    <a:pt x="4870" y="40897"/>
                    <a:pt x="4570" y="40830"/>
                  </a:cubicBezTo>
                  <a:cubicBezTo>
                    <a:pt x="4750" y="40599"/>
                    <a:pt x="4969" y="40506"/>
                    <a:pt x="5228" y="40506"/>
                  </a:cubicBezTo>
                  <a:cubicBezTo>
                    <a:pt x="5305" y="40506"/>
                    <a:pt x="5386" y="40514"/>
                    <a:pt x="5471" y="40530"/>
                  </a:cubicBezTo>
                  <a:cubicBezTo>
                    <a:pt x="5537" y="40530"/>
                    <a:pt x="5604" y="40563"/>
                    <a:pt x="5704" y="40597"/>
                  </a:cubicBezTo>
                  <a:cubicBezTo>
                    <a:pt x="5924" y="40682"/>
                    <a:pt x="6135" y="40727"/>
                    <a:pt x="6341" y="40727"/>
                  </a:cubicBezTo>
                  <a:cubicBezTo>
                    <a:pt x="6696" y="40727"/>
                    <a:pt x="7034" y="40592"/>
                    <a:pt x="7372" y="40296"/>
                  </a:cubicBezTo>
                  <a:close/>
                  <a:moveTo>
                    <a:pt x="20058" y="28670"/>
                  </a:moveTo>
                  <a:cubicBezTo>
                    <a:pt x="20167" y="28670"/>
                    <a:pt x="20269" y="28713"/>
                    <a:pt x="20381" y="28788"/>
                  </a:cubicBezTo>
                  <a:cubicBezTo>
                    <a:pt x="20915" y="29222"/>
                    <a:pt x="21482" y="29655"/>
                    <a:pt x="22049" y="30056"/>
                  </a:cubicBezTo>
                  <a:cubicBezTo>
                    <a:pt x="22650" y="30456"/>
                    <a:pt x="23250" y="30890"/>
                    <a:pt x="23984" y="31023"/>
                  </a:cubicBezTo>
                  <a:cubicBezTo>
                    <a:pt x="24117" y="31056"/>
                    <a:pt x="24251" y="31156"/>
                    <a:pt x="24351" y="31223"/>
                  </a:cubicBezTo>
                  <a:cubicBezTo>
                    <a:pt x="24651" y="31357"/>
                    <a:pt x="24951" y="31490"/>
                    <a:pt x="25251" y="31590"/>
                  </a:cubicBezTo>
                  <a:cubicBezTo>
                    <a:pt x="25819" y="31790"/>
                    <a:pt x="26386" y="31957"/>
                    <a:pt x="26886" y="32224"/>
                  </a:cubicBezTo>
                  <a:cubicBezTo>
                    <a:pt x="27553" y="32591"/>
                    <a:pt x="28254" y="32858"/>
                    <a:pt x="28921" y="33258"/>
                  </a:cubicBezTo>
                  <a:cubicBezTo>
                    <a:pt x="29688" y="33725"/>
                    <a:pt x="30422" y="34292"/>
                    <a:pt x="31189" y="34859"/>
                  </a:cubicBezTo>
                  <a:cubicBezTo>
                    <a:pt x="31823" y="35326"/>
                    <a:pt x="32457" y="35860"/>
                    <a:pt x="33090" y="36393"/>
                  </a:cubicBezTo>
                  <a:cubicBezTo>
                    <a:pt x="35425" y="38428"/>
                    <a:pt x="37527" y="40730"/>
                    <a:pt x="39095" y="43432"/>
                  </a:cubicBezTo>
                  <a:cubicBezTo>
                    <a:pt x="39995" y="45033"/>
                    <a:pt x="40729" y="46701"/>
                    <a:pt x="41263" y="48469"/>
                  </a:cubicBezTo>
                  <a:cubicBezTo>
                    <a:pt x="41396" y="48936"/>
                    <a:pt x="41463" y="49470"/>
                    <a:pt x="41530" y="49970"/>
                  </a:cubicBezTo>
                  <a:cubicBezTo>
                    <a:pt x="41530" y="49970"/>
                    <a:pt x="41496" y="49970"/>
                    <a:pt x="41463" y="50003"/>
                  </a:cubicBezTo>
                  <a:lnTo>
                    <a:pt x="40729" y="48736"/>
                  </a:lnTo>
                  <a:lnTo>
                    <a:pt x="40662" y="48736"/>
                  </a:lnTo>
                  <a:cubicBezTo>
                    <a:pt x="40796" y="49036"/>
                    <a:pt x="40896" y="49336"/>
                    <a:pt x="40996" y="49636"/>
                  </a:cubicBezTo>
                  <a:cubicBezTo>
                    <a:pt x="41163" y="50003"/>
                    <a:pt x="41296" y="50404"/>
                    <a:pt x="41463" y="50770"/>
                  </a:cubicBezTo>
                  <a:cubicBezTo>
                    <a:pt x="41596" y="51071"/>
                    <a:pt x="41663" y="51404"/>
                    <a:pt x="41630" y="51704"/>
                  </a:cubicBezTo>
                  <a:cubicBezTo>
                    <a:pt x="41596" y="52071"/>
                    <a:pt x="41563" y="52438"/>
                    <a:pt x="41530" y="52805"/>
                  </a:cubicBezTo>
                  <a:cubicBezTo>
                    <a:pt x="41263" y="51104"/>
                    <a:pt x="40529" y="49603"/>
                    <a:pt x="39895" y="48069"/>
                  </a:cubicBezTo>
                  <a:cubicBezTo>
                    <a:pt x="39495" y="47135"/>
                    <a:pt x="38961" y="46301"/>
                    <a:pt x="38461" y="45433"/>
                  </a:cubicBezTo>
                  <a:cubicBezTo>
                    <a:pt x="37293" y="43465"/>
                    <a:pt x="35859" y="41731"/>
                    <a:pt x="34325" y="40029"/>
                  </a:cubicBezTo>
                  <a:cubicBezTo>
                    <a:pt x="34225" y="39929"/>
                    <a:pt x="34124" y="39796"/>
                    <a:pt x="33958" y="39729"/>
                  </a:cubicBezTo>
                  <a:lnTo>
                    <a:pt x="33958" y="39729"/>
                  </a:lnTo>
                  <a:cubicBezTo>
                    <a:pt x="33991" y="39796"/>
                    <a:pt x="33991" y="39863"/>
                    <a:pt x="34058" y="39896"/>
                  </a:cubicBezTo>
                  <a:cubicBezTo>
                    <a:pt x="34591" y="40563"/>
                    <a:pt x="35092" y="41230"/>
                    <a:pt x="35626" y="41897"/>
                  </a:cubicBezTo>
                  <a:cubicBezTo>
                    <a:pt x="37027" y="43665"/>
                    <a:pt x="38227" y="45567"/>
                    <a:pt x="39195" y="47535"/>
                  </a:cubicBezTo>
                  <a:cubicBezTo>
                    <a:pt x="39895" y="48936"/>
                    <a:pt x="40496" y="50370"/>
                    <a:pt x="40929" y="51838"/>
                  </a:cubicBezTo>
                  <a:cubicBezTo>
                    <a:pt x="41129" y="52505"/>
                    <a:pt x="41196" y="53239"/>
                    <a:pt x="41296" y="53939"/>
                  </a:cubicBezTo>
                  <a:cubicBezTo>
                    <a:pt x="41330" y="54073"/>
                    <a:pt x="41263" y="54206"/>
                    <a:pt x="41230" y="54340"/>
                  </a:cubicBezTo>
                  <a:cubicBezTo>
                    <a:pt x="41230" y="54340"/>
                    <a:pt x="41196" y="54340"/>
                    <a:pt x="41163" y="54373"/>
                  </a:cubicBezTo>
                  <a:cubicBezTo>
                    <a:pt x="41096" y="54140"/>
                    <a:pt x="40996" y="53906"/>
                    <a:pt x="40929" y="53673"/>
                  </a:cubicBezTo>
                  <a:cubicBezTo>
                    <a:pt x="40429" y="52038"/>
                    <a:pt x="39662" y="50504"/>
                    <a:pt x="38961" y="48969"/>
                  </a:cubicBezTo>
                  <a:cubicBezTo>
                    <a:pt x="38828" y="48602"/>
                    <a:pt x="38661" y="48269"/>
                    <a:pt x="38528" y="47935"/>
                  </a:cubicBezTo>
                  <a:cubicBezTo>
                    <a:pt x="38061" y="46801"/>
                    <a:pt x="37460" y="45734"/>
                    <a:pt x="36793" y="44733"/>
                  </a:cubicBezTo>
                  <a:cubicBezTo>
                    <a:pt x="36726" y="44633"/>
                    <a:pt x="36626" y="44533"/>
                    <a:pt x="36493" y="44399"/>
                  </a:cubicBezTo>
                  <a:lnTo>
                    <a:pt x="36493" y="44399"/>
                  </a:lnTo>
                  <a:cubicBezTo>
                    <a:pt x="36493" y="44666"/>
                    <a:pt x="36593" y="44800"/>
                    <a:pt x="36660" y="44933"/>
                  </a:cubicBezTo>
                  <a:cubicBezTo>
                    <a:pt x="37060" y="45633"/>
                    <a:pt x="37494" y="46334"/>
                    <a:pt x="37827" y="47068"/>
                  </a:cubicBezTo>
                  <a:cubicBezTo>
                    <a:pt x="38461" y="48402"/>
                    <a:pt x="39028" y="49770"/>
                    <a:pt x="39662" y="51104"/>
                  </a:cubicBezTo>
                  <a:cubicBezTo>
                    <a:pt x="40095" y="52038"/>
                    <a:pt x="40462" y="52972"/>
                    <a:pt x="40729" y="53939"/>
                  </a:cubicBezTo>
                  <a:cubicBezTo>
                    <a:pt x="40796" y="54206"/>
                    <a:pt x="40829" y="54473"/>
                    <a:pt x="40896" y="54707"/>
                  </a:cubicBezTo>
                  <a:cubicBezTo>
                    <a:pt x="40996" y="55174"/>
                    <a:pt x="40896" y="55574"/>
                    <a:pt x="40696" y="55974"/>
                  </a:cubicBezTo>
                  <a:cubicBezTo>
                    <a:pt x="40362" y="55040"/>
                    <a:pt x="40062" y="54106"/>
                    <a:pt x="39728" y="53206"/>
                  </a:cubicBezTo>
                  <a:cubicBezTo>
                    <a:pt x="39328" y="52272"/>
                    <a:pt x="38928" y="51371"/>
                    <a:pt x="38494" y="50470"/>
                  </a:cubicBezTo>
                  <a:cubicBezTo>
                    <a:pt x="38061" y="49570"/>
                    <a:pt x="37627" y="48702"/>
                    <a:pt x="37193" y="47835"/>
                  </a:cubicBezTo>
                  <a:cubicBezTo>
                    <a:pt x="37160" y="47835"/>
                    <a:pt x="37127" y="47868"/>
                    <a:pt x="37093" y="47868"/>
                  </a:cubicBezTo>
                  <a:cubicBezTo>
                    <a:pt x="37093" y="47935"/>
                    <a:pt x="37060" y="48002"/>
                    <a:pt x="37093" y="48069"/>
                  </a:cubicBezTo>
                  <a:cubicBezTo>
                    <a:pt x="37193" y="48335"/>
                    <a:pt x="37293" y="48602"/>
                    <a:pt x="37427" y="48836"/>
                  </a:cubicBezTo>
                  <a:cubicBezTo>
                    <a:pt x="38327" y="50537"/>
                    <a:pt x="39095" y="52272"/>
                    <a:pt x="39762" y="54073"/>
                  </a:cubicBezTo>
                  <a:cubicBezTo>
                    <a:pt x="39895" y="54473"/>
                    <a:pt x="40029" y="54907"/>
                    <a:pt x="40095" y="55374"/>
                  </a:cubicBezTo>
                  <a:cubicBezTo>
                    <a:pt x="40029" y="55274"/>
                    <a:pt x="39995" y="55207"/>
                    <a:pt x="39929" y="55107"/>
                  </a:cubicBezTo>
                  <a:cubicBezTo>
                    <a:pt x="39462" y="54206"/>
                    <a:pt x="39028" y="53306"/>
                    <a:pt x="38561" y="52438"/>
                  </a:cubicBezTo>
                  <a:cubicBezTo>
                    <a:pt x="38061" y="51571"/>
                    <a:pt x="37494" y="50704"/>
                    <a:pt x="36993" y="49836"/>
                  </a:cubicBezTo>
                  <a:cubicBezTo>
                    <a:pt x="36760" y="49436"/>
                    <a:pt x="36526" y="49036"/>
                    <a:pt x="36259" y="48636"/>
                  </a:cubicBezTo>
                  <a:cubicBezTo>
                    <a:pt x="35926" y="48069"/>
                    <a:pt x="35559" y="47501"/>
                    <a:pt x="35225" y="46934"/>
                  </a:cubicBezTo>
                  <a:cubicBezTo>
                    <a:pt x="35025" y="46567"/>
                    <a:pt x="34792" y="46201"/>
                    <a:pt x="34591" y="45834"/>
                  </a:cubicBezTo>
                  <a:cubicBezTo>
                    <a:pt x="34225" y="45133"/>
                    <a:pt x="33758" y="44433"/>
                    <a:pt x="33224" y="43832"/>
                  </a:cubicBezTo>
                  <a:lnTo>
                    <a:pt x="33224" y="43832"/>
                  </a:lnTo>
                  <a:cubicBezTo>
                    <a:pt x="33291" y="43932"/>
                    <a:pt x="33357" y="44066"/>
                    <a:pt x="33424" y="44199"/>
                  </a:cubicBezTo>
                  <a:cubicBezTo>
                    <a:pt x="33858" y="45000"/>
                    <a:pt x="34291" y="45800"/>
                    <a:pt x="34725" y="46601"/>
                  </a:cubicBezTo>
                  <a:cubicBezTo>
                    <a:pt x="34792" y="46701"/>
                    <a:pt x="34858" y="46834"/>
                    <a:pt x="34925" y="46968"/>
                  </a:cubicBezTo>
                  <a:cubicBezTo>
                    <a:pt x="35659" y="48169"/>
                    <a:pt x="36393" y="49403"/>
                    <a:pt x="37093" y="50637"/>
                  </a:cubicBezTo>
                  <a:cubicBezTo>
                    <a:pt x="37660" y="51638"/>
                    <a:pt x="38227" y="52638"/>
                    <a:pt x="38761" y="53639"/>
                  </a:cubicBezTo>
                  <a:cubicBezTo>
                    <a:pt x="39295" y="54673"/>
                    <a:pt x="39795" y="55707"/>
                    <a:pt x="40229" y="56808"/>
                  </a:cubicBezTo>
                  <a:cubicBezTo>
                    <a:pt x="40362" y="57142"/>
                    <a:pt x="40195" y="57409"/>
                    <a:pt x="40029" y="57742"/>
                  </a:cubicBezTo>
                  <a:cubicBezTo>
                    <a:pt x="39695" y="56741"/>
                    <a:pt x="39362" y="55841"/>
                    <a:pt x="38861" y="55007"/>
                  </a:cubicBezTo>
                  <a:cubicBezTo>
                    <a:pt x="38361" y="54173"/>
                    <a:pt x="37860" y="53339"/>
                    <a:pt x="37360" y="52472"/>
                  </a:cubicBezTo>
                  <a:cubicBezTo>
                    <a:pt x="37360" y="52505"/>
                    <a:pt x="37327" y="52505"/>
                    <a:pt x="37293" y="52538"/>
                  </a:cubicBezTo>
                  <a:cubicBezTo>
                    <a:pt x="37327" y="52638"/>
                    <a:pt x="37393" y="52739"/>
                    <a:pt x="37427" y="52839"/>
                  </a:cubicBezTo>
                  <a:cubicBezTo>
                    <a:pt x="38127" y="54273"/>
                    <a:pt x="38828" y="55707"/>
                    <a:pt x="39528" y="57175"/>
                  </a:cubicBezTo>
                  <a:cubicBezTo>
                    <a:pt x="39662" y="57442"/>
                    <a:pt x="39762" y="57709"/>
                    <a:pt x="39862" y="58009"/>
                  </a:cubicBezTo>
                  <a:cubicBezTo>
                    <a:pt x="39895" y="58076"/>
                    <a:pt x="39895" y="58209"/>
                    <a:pt x="39862" y="58276"/>
                  </a:cubicBezTo>
                  <a:cubicBezTo>
                    <a:pt x="39795" y="58676"/>
                    <a:pt x="39662" y="59076"/>
                    <a:pt x="39562" y="59477"/>
                  </a:cubicBezTo>
                  <a:cubicBezTo>
                    <a:pt x="39528" y="59510"/>
                    <a:pt x="39528" y="59543"/>
                    <a:pt x="39495" y="59643"/>
                  </a:cubicBezTo>
                  <a:cubicBezTo>
                    <a:pt x="39161" y="58609"/>
                    <a:pt x="38694" y="57742"/>
                    <a:pt x="38094" y="56942"/>
                  </a:cubicBezTo>
                  <a:lnTo>
                    <a:pt x="38094" y="56942"/>
                  </a:lnTo>
                  <a:cubicBezTo>
                    <a:pt x="38294" y="57409"/>
                    <a:pt x="38528" y="57909"/>
                    <a:pt x="38728" y="58409"/>
                  </a:cubicBezTo>
                  <a:cubicBezTo>
                    <a:pt x="38928" y="58910"/>
                    <a:pt x="39128" y="59443"/>
                    <a:pt x="39328" y="59944"/>
                  </a:cubicBezTo>
                  <a:cubicBezTo>
                    <a:pt x="39362" y="60044"/>
                    <a:pt x="39362" y="60177"/>
                    <a:pt x="39328" y="60277"/>
                  </a:cubicBezTo>
                  <a:cubicBezTo>
                    <a:pt x="39195" y="60678"/>
                    <a:pt x="38995" y="61044"/>
                    <a:pt x="38661" y="61378"/>
                  </a:cubicBezTo>
                  <a:cubicBezTo>
                    <a:pt x="38027" y="59744"/>
                    <a:pt x="37460" y="58076"/>
                    <a:pt x="36660" y="56541"/>
                  </a:cubicBezTo>
                  <a:cubicBezTo>
                    <a:pt x="35859" y="55040"/>
                    <a:pt x="35058" y="53506"/>
                    <a:pt x="33991" y="52105"/>
                  </a:cubicBezTo>
                  <a:lnTo>
                    <a:pt x="33991" y="52105"/>
                  </a:lnTo>
                  <a:cubicBezTo>
                    <a:pt x="35759" y="55140"/>
                    <a:pt x="37360" y="58276"/>
                    <a:pt x="38394" y="61511"/>
                  </a:cubicBezTo>
                  <a:cubicBezTo>
                    <a:pt x="38127" y="61878"/>
                    <a:pt x="37927" y="62179"/>
                    <a:pt x="37727" y="62479"/>
                  </a:cubicBezTo>
                  <a:cubicBezTo>
                    <a:pt x="37694" y="62479"/>
                    <a:pt x="37660" y="62445"/>
                    <a:pt x="37627" y="62445"/>
                  </a:cubicBezTo>
                  <a:cubicBezTo>
                    <a:pt x="37494" y="61445"/>
                    <a:pt x="37360" y="60444"/>
                    <a:pt x="36993" y="59510"/>
                  </a:cubicBezTo>
                  <a:cubicBezTo>
                    <a:pt x="36393" y="58042"/>
                    <a:pt x="35892" y="57108"/>
                    <a:pt x="35559" y="56875"/>
                  </a:cubicBezTo>
                  <a:lnTo>
                    <a:pt x="35559" y="56875"/>
                  </a:lnTo>
                  <a:cubicBezTo>
                    <a:pt x="35626" y="57075"/>
                    <a:pt x="35692" y="57208"/>
                    <a:pt x="35759" y="57342"/>
                  </a:cubicBezTo>
                  <a:cubicBezTo>
                    <a:pt x="36093" y="58242"/>
                    <a:pt x="36526" y="59143"/>
                    <a:pt x="36826" y="60077"/>
                  </a:cubicBezTo>
                  <a:cubicBezTo>
                    <a:pt x="37060" y="60811"/>
                    <a:pt x="37193" y="61612"/>
                    <a:pt x="37360" y="62379"/>
                  </a:cubicBezTo>
                  <a:cubicBezTo>
                    <a:pt x="37460" y="62679"/>
                    <a:pt x="37360" y="62912"/>
                    <a:pt x="37093" y="63079"/>
                  </a:cubicBezTo>
                  <a:cubicBezTo>
                    <a:pt x="36993" y="63146"/>
                    <a:pt x="36893" y="63246"/>
                    <a:pt x="36726" y="63379"/>
                  </a:cubicBezTo>
                  <a:cubicBezTo>
                    <a:pt x="36893" y="62445"/>
                    <a:pt x="36593" y="61645"/>
                    <a:pt x="36359" y="60844"/>
                  </a:cubicBezTo>
                  <a:cubicBezTo>
                    <a:pt x="36159" y="60044"/>
                    <a:pt x="35792" y="59310"/>
                    <a:pt x="35425" y="58576"/>
                  </a:cubicBezTo>
                  <a:cubicBezTo>
                    <a:pt x="34925" y="57575"/>
                    <a:pt x="34491" y="56608"/>
                    <a:pt x="34058" y="55607"/>
                  </a:cubicBezTo>
                  <a:cubicBezTo>
                    <a:pt x="33624" y="54640"/>
                    <a:pt x="33057" y="53739"/>
                    <a:pt x="32390" y="52939"/>
                  </a:cubicBezTo>
                  <a:cubicBezTo>
                    <a:pt x="32090" y="52572"/>
                    <a:pt x="31856" y="52205"/>
                    <a:pt x="31556" y="51838"/>
                  </a:cubicBezTo>
                  <a:cubicBezTo>
                    <a:pt x="31423" y="51638"/>
                    <a:pt x="31222" y="51438"/>
                    <a:pt x="31022" y="51271"/>
                  </a:cubicBezTo>
                  <a:lnTo>
                    <a:pt x="31022" y="51271"/>
                  </a:lnTo>
                  <a:cubicBezTo>
                    <a:pt x="31056" y="51338"/>
                    <a:pt x="31089" y="51404"/>
                    <a:pt x="31122" y="51471"/>
                  </a:cubicBezTo>
                  <a:cubicBezTo>
                    <a:pt x="32190" y="53139"/>
                    <a:pt x="33357" y="54740"/>
                    <a:pt x="34124" y="56575"/>
                  </a:cubicBezTo>
                  <a:cubicBezTo>
                    <a:pt x="34558" y="57642"/>
                    <a:pt x="35092" y="58676"/>
                    <a:pt x="35525" y="59744"/>
                  </a:cubicBezTo>
                  <a:cubicBezTo>
                    <a:pt x="35926" y="60611"/>
                    <a:pt x="36159" y="61545"/>
                    <a:pt x="36359" y="62479"/>
                  </a:cubicBezTo>
                  <a:cubicBezTo>
                    <a:pt x="36459" y="62779"/>
                    <a:pt x="36459" y="63146"/>
                    <a:pt x="36526" y="63480"/>
                  </a:cubicBezTo>
                  <a:cubicBezTo>
                    <a:pt x="35992" y="63913"/>
                    <a:pt x="35359" y="64147"/>
                    <a:pt x="34725" y="64414"/>
                  </a:cubicBezTo>
                  <a:cubicBezTo>
                    <a:pt x="34658" y="64313"/>
                    <a:pt x="34625" y="64213"/>
                    <a:pt x="34591" y="64147"/>
                  </a:cubicBezTo>
                  <a:cubicBezTo>
                    <a:pt x="34425" y="63713"/>
                    <a:pt x="34258" y="63313"/>
                    <a:pt x="34091" y="62879"/>
                  </a:cubicBezTo>
                  <a:cubicBezTo>
                    <a:pt x="34024" y="62746"/>
                    <a:pt x="33924" y="62612"/>
                    <a:pt x="33858" y="62479"/>
                  </a:cubicBezTo>
                  <a:cubicBezTo>
                    <a:pt x="33824" y="62512"/>
                    <a:pt x="33791" y="62512"/>
                    <a:pt x="33758" y="62512"/>
                  </a:cubicBezTo>
                  <a:cubicBezTo>
                    <a:pt x="33991" y="63146"/>
                    <a:pt x="34225" y="63746"/>
                    <a:pt x="34491" y="64414"/>
                  </a:cubicBezTo>
                  <a:cubicBezTo>
                    <a:pt x="34374" y="64432"/>
                    <a:pt x="34261" y="64442"/>
                    <a:pt x="34153" y="64442"/>
                  </a:cubicBezTo>
                  <a:cubicBezTo>
                    <a:pt x="33863" y="64442"/>
                    <a:pt x="33609" y="64365"/>
                    <a:pt x="33391" y="64147"/>
                  </a:cubicBezTo>
                  <a:cubicBezTo>
                    <a:pt x="33124" y="63846"/>
                    <a:pt x="32824" y="63513"/>
                    <a:pt x="32557" y="63179"/>
                  </a:cubicBezTo>
                  <a:cubicBezTo>
                    <a:pt x="32390" y="62979"/>
                    <a:pt x="32256" y="62746"/>
                    <a:pt x="31990" y="62612"/>
                  </a:cubicBezTo>
                  <a:lnTo>
                    <a:pt x="31990" y="62612"/>
                  </a:lnTo>
                  <a:cubicBezTo>
                    <a:pt x="32056" y="63113"/>
                    <a:pt x="32123" y="63613"/>
                    <a:pt x="32190" y="64080"/>
                  </a:cubicBezTo>
                  <a:cubicBezTo>
                    <a:pt x="32156" y="64080"/>
                    <a:pt x="32123" y="64080"/>
                    <a:pt x="32090" y="64113"/>
                  </a:cubicBezTo>
                  <a:cubicBezTo>
                    <a:pt x="31890" y="63846"/>
                    <a:pt x="31723" y="63513"/>
                    <a:pt x="31556" y="63213"/>
                  </a:cubicBezTo>
                  <a:cubicBezTo>
                    <a:pt x="31356" y="62912"/>
                    <a:pt x="31189" y="62579"/>
                    <a:pt x="30989" y="62279"/>
                  </a:cubicBezTo>
                  <a:cubicBezTo>
                    <a:pt x="30789" y="61978"/>
                    <a:pt x="30589" y="61678"/>
                    <a:pt x="30422" y="61345"/>
                  </a:cubicBezTo>
                  <a:cubicBezTo>
                    <a:pt x="30222" y="61044"/>
                    <a:pt x="30022" y="60744"/>
                    <a:pt x="29821" y="60444"/>
                  </a:cubicBezTo>
                  <a:cubicBezTo>
                    <a:pt x="29655" y="60144"/>
                    <a:pt x="29488" y="59810"/>
                    <a:pt x="29188" y="59577"/>
                  </a:cubicBezTo>
                  <a:lnTo>
                    <a:pt x="29188" y="59577"/>
                  </a:lnTo>
                  <a:cubicBezTo>
                    <a:pt x="29188" y="59643"/>
                    <a:pt x="29188" y="59710"/>
                    <a:pt x="29221" y="59777"/>
                  </a:cubicBezTo>
                  <a:cubicBezTo>
                    <a:pt x="30055" y="61478"/>
                    <a:pt x="31022" y="63079"/>
                    <a:pt x="32056" y="64647"/>
                  </a:cubicBezTo>
                  <a:cubicBezTo>
                    <a:pt x="32156" y="64814"/>
                    <a:pt x="32190" y="64947"/>
                    <a:pt x="32123" y="65147"/>
                  </a:cubicBezTo>
                  <a:cubicBezTo>
                    <a:pt x="31990" y="65648"/>
                    <a:pt x="31556" y="66315"/>
                    <a:pt x="31089" y="66682"/>
                  </a:cubicBezTo>
                  <a:cubicBezTo>
                    <a:pt x="29421" y="65714"/>
                    <a:pt x="27720" y="64747"/>
                    <a:pt x="26219" y="63513"/>
                  </a:cubicBezTo>
                  <a:cubicBezTo>
                    <a:pt x="24718" y="62279"/>
                    <a:pt x="23250" y="61044"/>
                    <a:pt x="22083" y="59477"/>
                  </a:cubicBezTo>
                  <a:cubicBezTo>
                    <a:pt x="22049" y="59477"/>
                    <a:pt x="22016" y="59510"/>
                    <a:pt x="21982" y="59510"/>
                  </a:cubicBezTo>
                  <a:cubicBezTo>
                    <a:pt x="22049" y="59577"/>
                    <a:pt x="22083" y="59677"/>
                    <a:pt x="22116" y="59744"/>
                  </a:cubicBezTo>
                  <a:cubicBezTo>
                    <a:pt x="22916" y="60978"/>
                    <a:pt x="23917" y="62012"/>
                    <a:pt x="25051" y="62979"/>
                  </a:cubicBezTo>
                  <a:cubicBezTo>
                    <a:pt x="26652" y="64380"/>
                    <a:pt x="28320" y="65614"/>
                    <a:pt x="30255" y="66548"/>
                  </a:cubicBezTo>
                  <a:cubicBezTo>
                    <a:pt x="30455" y="66648"/>
                    <a:pt x="30689" y="66749"/>
                    <a:pt x="30956" y="66849"/>
                  </a:cubicBezTo>
                  <a:cubicBezTo>
                    <a:pt x="30789" y="66982"/>
                    <a:pt x="30655" y="67115"/>
                    <a:pt x="30555" y="67216"/>
                  </a:cubicBezTo>
                  <a:cubicBezTo>
                    <a:pt x="29655" y="66949"/>
                    <a:pt x="28787" y="66615"/>
                    <a:pt x="28020" y="66148"/>
                  </a:cubicBezTo>
                  <a:cubicBezTo>
                    <a:pt x="27253" y="65714"/>
                    <a:pt x="26486" y="65214"/>
                    <a:pt x="25752" y="64680"/>
                  </a:cubicBezTo>
                  <a:cubicBezTo>
                    <a:pt x="25051" y="64147"/>
                    <a:pt x="24384" y="63580"/>
                    <a:pt x="23684" y="63013"/>
                  </a:cubicBezTo>
                  <a:cubicBezTo>
                    <a:pt x="23650" y="63013"/>
                    <a:pt x="23650" y="63046"/>
                    <a:pt x="23617" y="63046"/>
                  </a:cubicBezTo>
                  <a:cubicBezTo>
                    <a:pt x="23717" y="63179"/>
                    <a:pt x="23784" y="63346"/>
                    <a:pt x="23917" y="63446"/>
                  </a:cubicBezTo>
                  <a:cubicBezTo>
                    <a:pt x="24418" y="63913"/>
                    <a:pt x="24918" y="64380"/>
                    <a:pt x="25452" y="64780"/>
                  </a:cubicBezTo>
                  <a:cubicBezTo>
                    <a:pt x="26286" y="65414"/>
                    <a:pt x="27153" y="66048"/>
                    <a:pt x="28087" y="66515"/>
                  </a:cubicBezTo>
                  <a:cubicBezTo>
                    <a:pt x="28787" y="66882"/>
                    <a:pt x="29488" y="67216"/>
                    <a:pt x="30322" y="67349"/>
                  </a:cubicBezTo>
                  <a:cubicBezTo>
                    <a:pt x="30222" y="67416"/>
                    <a:pt x="30222" y="67482"/>
                    <a:pt x="30155" y="67482"/>
                  </a:cubicBezTo>
                  <a:cubicBezTo>
                    <a:pt x="29588" y="67749"/>
                    <a:pt x="29021" y="68016"/>
                    <a:pt x="28387" y="68049"/>
                  </a:cubicBezTo>
                  <a:cubicBezTo>
                    <a:pt x="28287" y="68049"/>
                    <a:pt x="28187" y="68016"/>
                    <a:pt x="28087" y="68016"/>
                  </a:cubicBezTo>
                  <a:cubicBezTo>
                    <a:pt x="27353" y="67883"/>
                    <a:pt x="26686" y="67649"/>
                    <a:pt x="26052" y="67249"/>
                  </a:cubicBezTo>
                  <a:cubicBezTo>
                    <a:pt x="25903" y="67130"/>
                    <a:pt x="25700" y="67010"/>
                    <a:pt x="25492" y="67010"/>
                  </a:cubicBezTo>
                  <a:cubicBezTo>
                    <a:pt x="25468" y="67010"/>
                    <a:pt x="25443" y="67012"/>
                    <a:pt x="25418" y="67015"/>
                  </a:cubicBezTo>
                  <a:cubicBezTo>
                    <a:pt x="25618" y="67416"/>
                    <a:pt x="26019" y="67683"/>
                    <a:pt x="26352" y="68083"/>
                  </a:cubicBezTo>
                  <a:cubicBezTo>
                    <a:pt x="26130" y="68083"/>
                    <a:pt x="25937" y="68098"/>
                    <a:pt x="25754" y="68098"/>
                  </a:cubicBezTo>
                  <a:cubicBezTo>
                    <a:pt x="25663" y="68098"/>
                    <a:pt x="25574" y="68094"/>
                    <a:pt x="25485" y="68083"/>
                  </a:cubicBezTo>
                  <a:cubicBezTo>
                    <a:pt x="24951" y="68049"/>
                    <a:pt x="24418" y="67983"/>
                    <a:pt x="23884" y="67883"/>
                  </a:cubicBezTo>
                  <a:cubicBezTo>
                    <a:pt x="22750" y="67683"/>
                    <a:pt x="21782" y="67182"/>
                    <a:pt x="20848" y="66548"/>
                  </a:cubicBezTo>
                  <a:cubicBezTo>
                    <a:pt x="19714" y="65815"/>
                    <a:pt x="18647" y="64947"/>
                    <a:pt x="17646" y="64047"/>
                  </a:cubicBezTo>
                  <a:cubicBezTo>
                    <a:pt x="17146" y="63546"/>
                    <a:pt x="16712" y="62979"/>
                    <a:pt x="16278" y="62445"/>
                  </a:cubicBezTo>
                  <a:cubicBezTo>
                    <a:pt x="15078" y="61044"/>
                    <a:pt x="14043" y="59477"/>
                    <a:pt x="13043" y="57942"/>
                  </a:cubicBezTo>
                  <a:cubicBezTo>
                    <a:pt x="12909" y="57775"/>
                    <a:pt x="12809" y="57609"/>
                    <a:pt x="12709" y="57442"/>
                  </a:cubicBezTo>
                  <a:cubicBezTo>
                    <a:pt x="11909" y="55741"/>
                    <a:pt x="11041" y="54106"/>
                    <a:pt x="10574" y="52272"/>
                  </a:cubicBezTo>
                  <a:cubicBezTo>
                    <a:pt x="10307" y="51338"/>
                    <a:pt x="10007" y="50404"/>
                    <a:pt x="9774" y="49470"/>
                  </a:cubicBezTo>
                  <a:cubicBezTo>
                    <a:pt x="9540" y="48536"/>
                    <a:pt x="9407" y="47602"/>
                    <a:pt x="9207" y="46668"/>
                  </a:cubicBezTo>
                  <a:cubicBezTo>
                    <a:pt x="9173" y="46434"/>
                    <a:pt x="9107" y="46201"/>
                    <a:pt x="9040" y="45967"/>
                  </a:cubicBezTo>
                  <a:cubicBezTo>
                    <a:pt x="8706" y="45000"/>
                    <a:pt x="8473" y="43966"/>
                    <a:pt x="8306" y="42932"/>
                  </a:cubicBezTo>
                  <a:cubicBezTo>
                    <a:pt x="8239" y="42398"/>
                    <a:pt x="8106" y="41831"/>
                    <a:pt x="8039" y="41264"/>
                  </a:cubicBezTo>
                  <a:cubicBezTo>
                    <a:pt x="8006" y="41030"/>
                    <a:pt x="8006" y="40763"/>
                    <a:pt x="8073" y="40530"/>
                  </a:cubicBezTo>
                  <a:cubicBezTo>
                    <a:pt x="8206" y="39696"/>
                    <a:pt x="8373" y="38862"/>
                    <a:pt x="8740" y="37995"/>
                  </a:cubicBezTo>
                  <a:cubicBezTo>
                    <a:pt x="8873" y="38662"/>
                    <a:pt x="8973" y="39296"/>
                    <a:pt x="9107" y="39863"/>
                  </a:cubicBezTo>
                  <a:cubicBezTo>
                    <a:pt x="9240" y="40496"/>
                    <a:pt x="9440" y="41097"/>
                    <a:pt x="9640" y="41664"/>
                  </a:cubicBezTo>
                  <a:cubicBezTo>
                    <a:pt x="9540" y="41164"/>
                    <a:pt x="9440" y="40630"/>
                    <a:pt x="9340" y="40130"/>
                  </a:cubicBezTo>
                  <a:cubicBezTo>
                    <a:pt x="9207" y="39329"/>
                    <a:pt x="9007" y="38528"/>
                    <a:pt x="8906" y="37694"/>
                  </a:cubicBezTo>
                  <a:cubicBezTo>
                    <a:pt x="8873" y="37361"/>
                    <a:pt x="8973" y="37027"/>
                    <a:pt x="9007" y="36660"/>
                  </a:cubicBezTo>
                  <a:lnTo>
                    <a:pt x="9107" y="36660"/>
                  </a:lnTo>
                  <a:cubicBezTo>
                    <a:pt x="9140" y="36794"/>
                    <a:pt x="9173" y="36894"/>
                    <a:pt x="9207" y="37027"/>
                  </a:cubicBezTo>
                  <a:cubicBezTo>
                    <a:pt x="9307" y="37528"/>
                    <a:pt x="9407" y="38028"/>
                    <a:pt x="9507" y="38495"/>
                  </a:cubicBezTo>
                  <a:cubicBezTo>
                    <a:pt x="9540" y="38662"/>
                    <a:pt x="9507" y="38862"/>
                    <a:pt x="9774" y="38962"/>
                  </a:cubicBezTo>
                  <a:cubicBezTo>
                    <a:pt x="9774" y="38862"/>
                    <a:pt x="9807" y="38762"/>
                    <a:pt x="9807" y="38662"/>
                  </a:cubicBezTo>
                  <a:cubicBezTo>
                    <a:pt x="9740" y="38362"/>
                    <a:pt x="9674" y="38028"/>
                    <a:pt x="9607" y="37728"/>
                  </a:cubicBezTo>
                  <a:cubicBezTo>
                    <a:pt x="9540" y="37227"/>
                    <a:pt x="9440" y="36727"/>
                    <a:pt x="9340" y="36227"/>
                  </a:cubicBezTo>
                  <a:cubicBezTo>
                    <a:pt x="9207" y="35626"/>
                    <a:pt x="9607" y="35126"/>
                    <a:pt x="10241" y="35126"/>
                  </a:cubicBezTo>
                  <a:cubicBezTo>
                    <a:pt x="10841" y="35159"/>
                    <a:pt x="11408" y="35293"/>
                    <a:pt x="11909" y="35693"/>
                  </a:cubicBezTo>
                  <a:cubicBezTo>
                    <a:pt x="12309" y="36027"/>
                    <a:pt x="12709" y="36327"/>
                    <a:pt x="13143" y="36660"/>
                  </a:cubicBezTo>
                  <a:cubicBezTo>
                    <a:pt x="13343" y="36794"/>
                    <a:pt x="13576" y="36927"/>
                    <a:pt x="13777" y="37061"/>
                  </a:cubicBezTo>
                  <a:cubicBezTo>
                    <a:pt x="14300" y="37381"/>
                    <a:pt x="14874" y="37574"/>
                    <a:pt x="15499" y="37574"/>
                  </a:cubicBezTo>
                  <a:cubicBezTo>
                    <a:pt x="15591" y="37574"/>
                    <a:pt x="15684" y="37570"/>
                    <a:pt x="15778" y="37561"/>
                  </a:cubicBezTo>
                  <a:cubicBezTo>
                    <a:pt x="15831" y="37556"/>
                    <a:pt x="15883" y="37553"/>
                    <a:pt x="15934" y="37553"/>
                  </a:cubicBezTo>
                  <a:cubicBezTo>
                    <a:pt x="16206" y="37553"/>
                    <a:pt x="16454" y="37631"/>
                    <a:pt x="16679" y="37828"/>
                  </a:cubicBezTo>
                  <a:cubicBezTo>
                    <a:pt x="17246" y="38362"/>
                    <a:pt x="17980" y="38562"/>
                    <a:pt x="18647" y="38895"/>
                  </a:cubicBezTo>
                  <a:cubicBezTo>
                    <a:pt x="18914" y="39062"/>
                    <a:pt x="19214" y="39162"/>
                    <a:pt x="19481" y="39296"/>
                  </a:cubicBezTo>
                  <a:cubicBezTo>
                    <a:pt x="19481" y="39429"/>
                    <a:pt x="19481" y="39562"/>
                    <a:pt x="19514" y="39629"/>
                  </a:cubicBezTo>
                  <a:cubicBezTo>
                    <a:pt x="19881" y="40263"/>
                    <a:pt x="20348" y="40830"/>
                    <a:pt x="20915" y="41264"/>
                  </a:cubicBezTo>
                  <a:cubicBezTo>
                    <a:pt x="20982" y="41297"/>
                    <a:pt x="21015" y="41297"/>
                    <a:pt x="21082" y="41297"/>
                  </a:cubicBezTo>
                  <a:cubicBezTo>
                    <a:pt x="20715" y="40663"/>
                    <a:pt x="20114" y="40130"/>
                    <a:pt x="19748" y="39462"/>
                  </a:cubicBezTo>
                  <a:lnTo>
                    <a:pt x="19748" y="39462"/>
                  </a:lnTo>
                  <a:cubicBezTo>
                    <a:pt x="20148" y="39496"/>
                    <a:pt x="20581" y="39496"/>
                    <a:pt x="20982" y="39529"/>
                  </a:cubicBezTo>
                  <a:cubicBezTo>
                    <a:pt x="21017" y="39532"/>
                    <a:pt x="21051" y="39533"/>
                    <a:pt x="21083" y="39533"/>
                  </a:cubicBezTo>
                  <a:cubicBezTo>
                    <a:pt x="21438" y="39533"/>
                    <a:pt x="21565" y="39360"/>
                    <a:pt x="21749" y="38962"/>
                  </a:cubicBezTo>
                  <a:cubicBezTo>
                    <a:pt x="21849" y="38729"/>
                    <a:pt x="21716" y="38495"/>
                    <a:pt x="21549" y="38362"/>
                  </a:cubicBezTo>
                  <a:cubicBezTo>
                    <a:pt x="21249" y="38128"/>
                    <a:pt x="21282" y="37895"/>
                    <a:pt x="21382" y="37594"/>
                  </a:cubicBezTo>
                  <a:cubicBezTo>
                    <a:pt x="21515" y="37294"/>
                    <a:pt x="21616" y="37094"/>
                    <a:pt x="21916" y="36961"/>
                  </a:cubicBezTo>
                  <a:cubicBezTo>
                    <a:pt x="22349" y="36760"/>
                    <a:pt x="22449" y="36327"/>
                    <a:pt x="22449" y="35893"/>
                  </a:cubicBezTo>
                  <a:cubicBezTo>
                    <a:pt x="22449" y="35560"/>
                    <a:pt x="22349" y="35226"/>
                    <a:pt x="22316" y="34892"/>
                  </a:cubicBezTo>
                  <a:cubicBezTo>
                    <a:pt x="22316" y="34659"/>
                    <a:pt x="22316" y="34392"/>
                    <a:pt x="22316" y="34159"/>
                  </a:cubicBezTo>
                  <a:cubicBezTo>
                    <a:pt x="22316" y="34092"/>
                    <a:pt x="22316" y="34025"/>
                    <a:pt x="22316" y="33958"/>
                  </a:cubicBezTo>
                  <a:cubicBezTo>
                    <a:pt x="22339" y="33771"/>
                    <a:pt x="22281" y="33666"/>
                    <a:pt x="22151" y="33666"/>
                  </a:cubicBezTo>
                  <a:cubicBezTo>
                    <a:pt x="22096" y="33666"/>
                    <a:pt x="22029" y="33685"/>
                    <a:pt x="21949" y="33725"/>
                  </a:cubicBezTo>
                  <a:cubicBezTo>
                    <a:pt x="21682" y="33858"/>
                    <a:pt x="21382" y="33992"/>
                    <a:pt x="21082" y="34125"/>
                  </a:cubicBezTo>
                  <a:cubicBezTo>
                    <a:pt x="20415" y="33558"/>
                    <a:pt x="20014" y="32824"/>
                    <a:pt x="19647" y="32057"/>
                  </a:cubicBezTo>
                  <a:lnTo>
                    <a:pt x="19647" y="32057"/>
                  </a:lnTo>
                  <a:cubicBezTo>
                    <a:pt x="20148" y="32491"/>
                    <a:pt x="20515" y="33091"/>
                    <a:pt x="21115" y="33425"/>
                  </a:cubicBezTo>
                  <a:cubicBezTo>
                    <a:pt x="21015" y="33258"/>
                    <a:pt x="20915" y="33091"/>
                    <a:pt x="20782" y="32958"/>
                  </a:cubicBezTo>
                  <a:cubicBezTo>
                    <a:pt x="20348" y="32491"/>
                    <a:pt x="19881" y="32024"/>
                    <a:pt x="19481" y="31557"/>
                  </a:cubicBezTo>
                  <a:cubicBezTo>
                    <a:pt x="19114" y="31123"/>
                    <a:pt x="19014" y="30623"/>
                    <a:pt x="19047" y="30022"/>
                  </a:cubicBezTo>
                  <a:lnTo>
                    <a:pt x="19047" y="30022"/>
                  </a:lnTo>
                  <a:cubicBezTo>
                    <a:pt x="19447" y="30523"/>
                    <a:pt x="19781" y="30990"/>
                    <a:pt x="20181" y="31423"/>
                  </a:cubicBezTo>
                  <a:cubicBezTo>
                    <a:pt x="20548" y="31857"/>
                    <a:pt x="20948" y="32291"/>
                    <a:pt x="21449" y="32624"/>
                  </a:cubicBezTo>
                  <a:cubicBezTo>
                    <a:pt x="20782" y="31590"/>
                    <a:pt x="19848" y="30756"/>
                    <a:pt x="19114" y="29722"/>
                  </a:cubicBezTo>
                  <a:cubicBezTo>
                    <a:pt x="19247" y="29355"/>
                    <a:pt x="19381" y="28955"/>
                    <a:pt x="19781" y="28755"/>
                  </a:cubicBezTo>
                  <a:cubicBezTo>
                    <a:pt x="19883" y="28696"/>
                    <a:pt x="19973" y="28670"/>
                    <a:pt x="20058" y="28670"/>
                  </a:cubicBezTo>
                  <a:close/>
                  <a:moveTo>
                    <a:pt x="2435" y="1"/>
                  </a:moveTo>
                  <a:cubicBezTo>
                    <a:pt x="1901" y="34"/>
                    <a:pt x="1735" y="168"/>
                    <a:pt x="1601" y="668"/>
                  </a:cubicBezTo>
                  <a:cubicBezTo>
                    <a:pt x="1568" y="768"/>
                    <a:pt x="1568" y="835"/>
                    <a:pt x="1535" y="901"/>
                  </a:cubicBezTo>
                  <a:cubicBezTo>
                    <a:pt x="1401" y="1835"/>
                    <a:pt x="1301" y="2803"/>
                    <a:pt x="1368" y="3737"/>
                  </a:cubicBezTo>
                  <a:cubicBezTo>
                    <a:pt x="1434" y="4304"/>
                    <a:pt x="1501" y="4838"/>
                    <a:pt x="1568" y="5371"/>
                  </a:cubicBezTo>
                  <a:cubicBezTo>
                    <a:pt x="1668" y="6472"/>
                    <a:pt x="1768" y="7540"/>
                    <a:pt x="1835" y="8607"/>
                  </a:cubicBezTo>
                  <a:cubicBezTo>
                    <a:pt x="1935" y="9541"/>
                    <a:pt x="2102" y="10442"/>
                    <a:pt x="2402" y="11309"/>
                  </a:cubicBezTo>
                  <a:cubicBezTo>
                    <a:pt x="2569" y="11709"/>
                    <a:pt x="2702" y="12143"/>
                    <a:pt x="2769" y="12543"/>
                  </a:cubicBezTo>
                  <a:cubicBezTo>
                    <a:pt x="2902" y="13144"/>
                    <a:pt x="3069" y="13777"/>
                    <a:pt x="3069" y="14378"/>
                  </a:cubicBezTo>
                  <a:cubicBezTo>
                    <a:pt x="3069" y="15745"/>
                    <a:pt x="3236" y="17046"/>
                    <a:pt x="3669" y="18347"/>
                  </a:cubicBezTo>
                  <a:cubicBezTo>
                    <a:pt x="4003" y="19315"/>
                    <a:pt x="4270" y="20282"/>
                    <a:pt x="4337" y="21316"/>
                  </a:cubicBezTo>
                  <a:cubicBezTo>
                    <a:pt x="4370" y="21850"/>
                    <a:pt x="4403" y="22417"/>
                    <a:pt x="4470" y="22984"/>
                  </a:cubicBezTo>
                  <a:cubicBezTo>
                    <a:pt x="4503" y="23418"/>
                    <a:pt x="4570" y="23818"/>
                    <a:pt x="4570" y="24251"/>
                  </a:cubicBezTo>
                  <a:cubicBezTo>
                    <a:pt x="4603" y="24919"/>
                    <a:pt x="4503" y="25552"/>
                    <a:pt x="4070" y="26086"/>
                  </a:cubicBezTo>
                  <a:cubicBezTo>
                    <a:pt x="3870" y="26320"/>
                    <a:pt x="3636" y="26553"/>
                    <a:pt x="3403" y="26720"/>
                  </a:cubicBezTo>
                  <a:cubicBezTo>
                    <a:pt x="2936" y="27053"/>
                    <a:pt x="2569" y="27487"/>
                    <a:pt x="2268" y="27954"/>
                  </a:cubicBezTo>
                  <a:cubicBezTo>
                    <a:pt x="1968" y="28421"/>
                    <a:pt x="1868" y="28988"/>
                    <a:pt x="1935" y="29555"/>
                  </a:cubicBezTo>
                  <a:cubicBezTo>
                    <a:pt x="2068" y="30789"/>
                    <a:pt x="2735" y="31757"/>
                    <a:pt x="3603" y="32624"/>
                  </a:cubicBezTo>
                  <a:cubicBezTo>
                    <a:pt x="3903" y="32891"/>
                    <a:pt x="4136" y="33191"/>
                    <a:pt x="4203" y="33591"/>
                  </a:cubicBezTo>
                  <a:cubicBezTo>
                    <a:pt x="4270" y="33792"/>
                    <a:pt x="4236" y="34058"/>
                    <a:pt x="4236" y="34292"/>
                  </a:cubicBezTo>
                  <a:cubicBezTo>
                    <a:pt x="4303" y="34959"/>
                    <a:pt x="4303" y="35626"/>
                    <a:pt x="4503" y="36293"/>
                  </a:cubicBezTo>
                  <a:cubicBezTo>
                    <a:pt x="4637" y="36760"/>
                    <a:pt x="4670" y="37261"/>
                    <a:pt x="4670" y="37761"/>
                  </a:cubicBezTo>
                  <a:cubicBezTo>
                    <a:pt x="4437" y="37694"/>
                    <a:pt x="4303" y="37628"/>
                    <a:pt x="4136" y="37594"/>
                  </a:cubicBezTo>
                  <a:cubicBezTo>
                    <a:pt x="3769" y="37528"/>
                    <a:pt x="3403" y="37461"/>
                    <a:pt x="3069" y="37428"/>
                  </a:cubicBezTo>
                  <a:cubicBezTo>
                    <a:pt x="2735" y="37361"/>
                    <a:pt x="2368" y="37394"/>
                    <a:pt x="2068" y="37327"/>
                  </a:cubicBezTo>
                  <a:cubicBezTo>
                    <a:pt x="1994" y="37316"/>
                    <a:pt x="1924" y="37310"/>
                    <a:pt x="1859" y="37310"/>
                  </a:cubicBezTo>
                  <a:cubicBezTo>
                    <a:pt x="1543" y="37310"/>
                    <a:pt x="1322" y="37440"/>
                    <a:pt x="1101" y="37661"/>
                  </a:cubicBezTo>
                  <a:cubicBezTo>
                    <a:pt x="634" y="38128"/>
                    <a:pt x="400" y="38729"/>
                    <a:pt x="33" y="39229"/>
                  </a:cubicBezTo>
                  <a:cubicBezTo>
                    <a:pt x="0" y="39262"/>
                    <a:pt x="0" y="39329"/>
                    <a:pt x="0" y="39362"/>
                  </a:cubicBezTo>
                  <a:cubicBezTo>
                    <a:pt x="0" y="39429"/>
                    <a:pt x="33" y="39496"/>
                    <a:pt x="67" y="39529"/>
                  </a:cubicBezTo>
                  <a:cubicBezTo>
                    <a:pt x="100" y="39529"/>
                    <a:pt x="200" y="39529"/>
                    <a:pt x="234" y="39496"/>
                  </a:cubicBezTo>
                  <a:cubicBezTo>
                    <a:pt x="500" y="39095"/>
                    <a:pt x="901" y="38995"/>
                    <a:pt x="1368" y="38995"/>
                  </a:cubicBezTo>
                  <a:cubicBezTo>
                    <a:pt x="1701" y="38995"/>
                    <a:pt x="2035" y="39062"/>
                    <a:pt x="2368" y="39062"/>
                  </a:cubicBezTo>
                  <a:cubicBezTo>
                    <a:pt x="3102" y="39062"/>
                    <a:pt x="3769" y="39196"/>
                    <a:pt x="4470" y="39429"/>
                  </a:cubicBezTo>
                  <a:cubicBezTo>
                    <a:pt x="4642" y="39486"/>
                    <a:pt x="4808" y="39519"/>
                    <a:pt x="4968" y="39519"/>
                  </a:cubicBezTo>
                  <a:cubicBezTo>
                    <a:pt x="5180" y="39519"/>
                    <a:pt x="5381" y="39462"/>
                    <a:pt x="5571" y="39329"/>
                  </a:cubicBezTo>
                  <a:cubicBezTo>
                    <a:pt x="5604" y="39296"/>
                    <a:pt x="5671" y="39296"/>
                    <a:pt x="5704" y="39262"/>
                  </a:cubicBezTo>
                  <a:cubicBezTo>
                    <a:pt x="6071" y="39462"/>
                    <a:pt x="6138" y="39829"/>
                    <a:pt x="6271" y="40230"/>
                  </a:cubicBezTo>
                  <a:cubicBezTo>
                    <a:pt x="6082" y="40203"/>
                    <a:pt x="5893" y="40154"/>
                    <a:pt x="5722" y="40154"/>
                  </a:cubicBezTo>
                  <a:cubicBezTo>
                    <a:pt x="5682" y="40154"/>
                    <a:pt x="5642" y="40156"/>
                    <a:pt x="5604" y="40163"/>
                  </a:cubicBezTo>
                  <a:cubicBezTo>
                    <a:pt x="5504" y="40163"/>
                    <a:pt x="5404" y="40159"/>
                    <a:pt x="5306" y="40159"/>
                  </a:cubicBezTo>
                  <a:cubicBezTo>
                    <a:pt x="5111" y="40159"/>
                    <a:pt x="4926" y="40174"/>
                    <a:pt x="4770" y="40263"/>
                  </a:cubicBezTo>
                  <a:cubicBezTo>
                    <a:pt x="4270" y="40496"/>
                    <a:pt x="3769" y="40830"/>
                    <a:pt x="3403" y="41264"/>
                  </a:cubicBezTo>
                  <a:cubicBezTo>
                    <a:pt x="3302" y="41397"/>
                    <a:pt x="3236" y="41564"/>
                    <a:pt x="3202" y="41731"/>
                  </a:cubicBezTo>
                  <a:cubicBezTo>
                    <a:pt x="3169" y="41931"/>
                    <a:pt x="3269" y="42064"/>
                    <a:pt x="3503" y="42164"/>
                  </a:cubicBezTo>
                  <a:cubicBezTo>
                    <a:pt x="3536" y="42031"/>
                    <a:pt x="3503" y="41831"/>
                    <a:pt x="3603" y="41764"/>
                  </a:cubicBezTo>
                  <a:cubicBezTo>
                    <a:pt x="3769" y="41531"/>
                    <a:pt x="3970" y="41330"/>
                    <a:pt x="4203" y="41197"/>
                  </a:cubicBezTo>
                  <a:cubicBezTo>
                    <a:pt x="4228" y="41180"/>
                    <a:pt x="4259" y="41174"/>
                    <a:pt x="4295" y="41174"/>
                  </a:cubicBezTo>
                  <a:cubicBezTo>
                    <a:pt x="4401" y="41174"/>
                    <a:pt x="4545" y="41230"/>
                    <a:pt x="4670" y="41230"/>
                  </a:cubicBezTo>
                  <a:cubicBezTo>
                    <a:pt x="4804" y="41264"/>
                    <a:pt x="4970" y="41330"/>
                    <a:pt x="5137" y="41364"/>
                  </a:cubicBezTo>
                  <a:cubicBezTo>
                    <a:pt x="5439" y="41503"/>
                    <a:pt x="5742" y="41562"/>
                    <a:pt x="6055" y="41562"/>
                  </a:cubicBezTo>
                  <a:cubicBezTo>
                    <a:pt x="6192" y="41562"/>
                    <a:pt x="6330" y="41551"/>
                    <a:pt x="6471" y="41531"/>
                  </a:cubicBezTo>
                  <a:cubicBezTo>
                    <a:pt x="6672" y="41531"/>
                    <a:pt x="6838" y="41464"/>
                    <a:pt x="7005" y="41330"/>
                  </a:cubicBezTo>
                  <a:cubicBezTo>
                    <a:pt x="7139" y="41197"/>
                    <a:pt x="7272" y="41064"/>
                    <a:pt x="7439" y="40930"/>
                  </a:cubicBezTo>
                  <a:cubicBezTo>
                    <a:pt x="7572" y="41697"/>
                    <a:pt x="7706" y="42398"/>
                    <a:pt x="7772" y="43065"/>
                  </a:cubicBezTo>
                  <a:cubicBezTo>
                    <a:pt x="7939" y="43966"/>
                    <a:pt x="8106" y="44833"/>
                    <a:pt x="8439" y="45700"/>
                  </a:cubicBezTo>
                  <a:cubicBezTo>
                    <a:pt x="8573" y="46100"/>
                    <a:pt x="8673" y="46467"/>
                    <a:pt x="8740" y="46868"/>
                  </a:cubicBezTo>
                  <a:cubicBezTo>
                    <a:pt x="8973" y="47835"/>
                    <a:pt x="9173" y="48836"/>
                    <a:pt x="9440" y="49803"/>
                  </a:cubicBezTo>
                  <a:cubicBezTo>
                    <a:pt x="9707" y="50871"/>
                    <a:pt x="10074" y="51938"/>
                    <a:pt x="10374" y="53039"/>
                  </a:cubicBezTo>
                  <a:cubicBezTo>
                    <a:pt x="10774" y="54473"/>
                    <a:pt x="11442" y="55807"/>
                    <a:pt x="12042" y="57175"/>
                  </a:cubicBezTo>
                  <a:cubicBezTo>
                    <a:pt x="12175" y="57542"/>
                    <a:pt x="12376" y="57876"/>
                    <a:pt x="12609" y="58209"/>
                  </a:cubicBezTo>
                  <a:cubicBezTo>
                    <a:pt x="13643" y="59810"/>
                    <a:pt x="14677" y="61378"/>
                    <a:pt x="15878" y="62846"/>
                  </a:cubicBezTo>
                  <a:cubicBezTo>
                    <a:pt x="16545" y="63680"/>
                    <a:pt x="17212" y="64480"/>
                    <a:pt x="18046" y="65147"/>
                  </a:cubicBezTo>
                  <a:cubicBezTo>
                    <a:pt x="19147" y="66081"/>
                    <a:pt x="20248" y="66949"/>
                    <a:pt x="21515" y="67649"/>
                  </a:cubicBezTo>
                  <a:cubicBezTo>
                    <a:pt x="22416" y="68150"/>
                    <a:pt x="23383" y="68383"/>
                    <a:pt x="24384" y="68550"/>
                  </a:cubicBezTo>
                  <a:cubicBezTo>
                    <a:pt x="24905" y="68610"/>
                    <a:pt x="25425" y="68622"/>
                    <a:pt x="25945" y="68622"/>
                  </a:cubicBezTo>
                  <a:cubicBezTo>
                    <a:pt x="26292" y="68622"/>
                    <a:pt x="26639" y="68617"/>
                    <a:pt x="26986" y="68617"/>
                  </a:cubicBezTo>
                  <a:cubicBezTo>
                    <a:pt x="27186" y="68617"/>
                    <a:pt x="27353" y="68650"/>
                    <a:pt x="27553" y="68683"/>
                  </a:cubicBezTo>
                  <a:cubicBezTo>
                    <a:pt x="27803" y="68683"/>
                    <a:pt x="28053" y="68740"/>
                    <a:pt x="28304" y="68740"/>
                  </a:cubicBezTo>
                  <a:cubicBezTo>
                    <a:pt x="28387" y="68740"/>
                    <a:pt x="28470" y="68733"/>
                    <a:pt x="28554" y="68717"/>
                  </a:cubicBezTo>
                  <a:cubicBezTo>
                    <a:pt x="29188" y="68617"/>
                    <a:pt x="29788" y="68416"/>
                    <a:pt x="30355" y="68083"/>
                  </a:cubicBezTo>
                  <a:cubicBezTo>
                    <a:pt x="31189" y="67582"/>
                    <a:pt x="32023" y="67082"/>
                    <a:pt x="32890" y="66615"/>
                  </a:cubicBezTo>
                  <a:cubicBezTo>
                    <a:pt x="33557" y="66248"/>
                    <a:pt x="34225" y="65915"/>
                    <a:pt x="34892" y="65581"/>
                  </a:cubicBezTo>
                  <a:cubicBezTo>
                    <a:pt x="35259" y="65381"/>
                    <a:pt x="35626" y="65214"/>
                    <a:pt x="35992" y="65047"/>
                  </a:cubicBezTo>
                  <a:cubicBezTo>
                    <a:pt x="36793" y="64714"/>
                    <a:pt x="37527" y="64313"/>
                    <a:pt x="38094" y="63613"/>
                  </a:cubicBezTo>
                  <a:cubicBezTo>
                    <a:pt x="38428" y="63213"/>
                    <a:pt x="38761" y="62779"/>
                    <a:pt x="39095" y="62379"/>
                  </a:cubicBezTo>
                  <a:cubicBezTo>
                    <a:pt x="39862" y="61411"/>
                    <a:pt x="40396" y="60377"/>
                    <a:pt x="40763" y="59243"/>
                  </a:cubicBezTo>
                  <a:cubicBezTo>
                    <a:pt x="41129" y="58009"/>
                    <a:pt x="41430" y="56741"/>
                    <a:pt x="41730" y="55474"/>
                  </a:cubicBezTo>
                  <a:cubicBezTo>
                    <a:pt x="42030" y="54240"/>
                    <a:pt x="42097" y="52972"/>
                    <a:pt x="42164" y="51704"/>
                  </a:cubicBezTo>
                  <a:cubicBezTo>
                    <a:pt x="42197" y="50370"/>
                    <a:pt x="42097" y="49069"/>
                    <a:pt x="41697" y="47835"/>
                  </a:cubicBezTo>
                  <a:cubicBezTo>
                    <a:pt x="41163" y="46167"/>
                    <a:pt x="40462" y="44566"/>
                    <a:pt x="39562" y="43065"/>
                  </a:cubicBezTo>
                  <a:cubicBezTo>
                    <a:pt x="37961" y="40296"/>
                    <a:pt x="35892" y="37928"/>
                    <a:pt x="33491" y="35826"/>
                  </a:cubicBezTo>
                  <a:cubicBezTo>
                    <a:pt x="32890" y="35326"/>
                    <a:pt x="32323" y="34859"/>
                    <a:pt x="31723" y="34425"/>
                  </a:cubicBezTo>
                  <a:cubicBezTo>
                    <a:pt x="30789" y="33758"/>
                    <a:pt x="29888" y="33091"/>
                    <a:pt x="28921" y="32457"/>
                  </a:cubicBezTo>
                  <a:cubicBezTo>
                    <a:pt x="28387" y="32124"/>
                    <a:pt x="27787" y="31924"/>
                    <a:pt x="27220" y="31657"/>
                  </a:cubicBezTo>
                  <a:cubicBezTo>
                    <a:pt x="26652" y="31357"/>
                    <a:pt x="26019" y="31156"/>
                    <a:pt x="25385" y="30990"/>
                  </a:cubicBezTo>
                  <a:cubicBezTo>
                    <a:pt x="24851" y="30890"/>
                    <a:pt x="24384" y="30556"/>
                    <a:pt x="23884" y="30222"/>
                  </a:cubicBezTo>
                  <a:lnTo>
                    <a:pt x="23884" y="30222"/>
                  </a:lnTo>
                  <a:cubicBezTo>
                    <a:pt x="23958" y="30229"/>
                    <a:pt x="24031" y="30232"/>
                    <a:pt x="24102" y="30232"/>
                  </a:cubicBezTo>
                  <a:cubicBezTo>
                    <a:pt x="24786" y="30232"/>
                    <a:pt x="25258" y="29945"/>
                    <a:pt x="25318" y="29522"/>
                  </a:cubicBezTo>
                  <a:cubicBezTo>
                    <a:pt x="25218" y="29522"/>
                    <a:pt x="25118" y="29555"/>
                    <a:pt x="25018" y="29555"/>
                  </a:cubicBezTo>
                  <a:cubicBezTo>
                    <a:pt x="24848" y="29586"/>
                    <a:pt x="24671" y="29610"/>
                    <a:pt x="24493" y="29610"/>
                  </a:cubicBezTo>
                  <a:cubicBezTo>
                    <a:pt x="24287" y="29610"/>
                    <a:pt x="24081" y="29578"/>
                    <a:pt x="23884" y="29489"/>
                  </a:cubicBezTo>
                  <a:cubicBezTo>
                    <a:pt x="23050" y="29088"/>
                    <a:pt x="22349" y="28488"/>
                    <a:pt x="21816" y="27687"/>
                  </a:cubicBezTo>
                  <a:cubicBezTo>
                    <a:pt x="21115" y="26653"/>
                    <a:pt x="20281" y="25719"/>
                    <a:pt x="19514" y="24718"/>
                  </a:cubicBezTo>
                  <a:cubicBezTo>
                    <a:pt x="19447" y="24585"/>
                    <a:pt x="19314" y="24485"/>
                    <a:pt x="19214" y="24352"/>
                  </a:cubicBezTo>
                  <a:cubicBezTo>
                    <a:pt x="18447" y="23551"/>
                    <a:pt x="17546" y="22917"/>
                    <a:pt x="16645" y="22283"/>
                  </a:cubicBezTo>
                  <a:cubicBezTo>
                    <a:pt x="16345" y="22083"/>
                    <a:pt x="15945" y="21983"/>
                    <a:pt x="15611" y="21883"/>
                  </a:cubicBezTo>
                  <a:cubicBezTo>
                    <a:pt x="15178" y="21750"/>
                    <a:pt x="14744" y="21716"/>
                    <a:pt x="14310" y="21650"/>
                  </a:cubicBezTo>
                  <a:cubicBezTo>
                    <a:pt x="14235" y="21633"/>
                    <a:pt x="14162" y="21625"/>
                    <a:pt x="14091" y="21625"/>
                  </a:cubicBezTo>
                  <a:cubicBezTo>
                    <a:pt x="13879" y="21625"/>
                    <a:pt x="13685" y="21700"/>
                    <a:pt x="13510" y="21850"/>
                  </a:cubicBezTo>
                  <a:cubicBezTo>
                    <a:pt x="13443" y="21883"/>
                    <a:pt x="13410" y="21916"/>
                    <a:pt x="13343" y="21950"/>
                  </a:cubicBezTo>
                  <a:cubicBezTo>
                    <a:pt x="12276" y="21016"/>
                    <a:pt x="11442" y="19982"/>
                    <a:pt x="10808" y="18748"/>
                  </a:cubicBezTo>
                  <a:cubicBezTo>
                    <a:pt x="10341" y="17780"/>
                    <a:pt x="10174" y="16679"/>
                    <a:pt x="9840" y="15679"/>
                  </a:cubicBezTo>
                  <a:cubicBezTo>
                    <a:pt x="9640" y="15012"/>
                    <a:pt x="9407" y="14378"/>
                    <a:pt x="9040" y="13811"/>
                  </a:cubicBezTo>
                  <a:cubicBezTo>
                    <a:pt x="8940" y="13644"/>
                    <a:pt x="8840" y="13510"/>
                    <a:pt x="8773" y="13310"/>
                  </a:cubicBezTo>
                  <a:cubicBezTo>
                    <a:pt x="8439" y="12643"/>
                    <a:pt x="8139" y="11943"/>
                    <a:pt x="7806" y="11242"/>
                  </a:cubicBezTo>
                  <a:cubicBezTo>
                    <a:pt x="7172" y="9941"/>
                    <a:pt x="6638" y="8640"/>
                    <a:pt x="6238" y="7239"/>
                  </a:cubicBezTo>
                  <a:cubicBezTo>
                    <a:pt x="5971" y="6439"/>
                    <a:pt x="5838" y="5638"/>
                    <a:pt x="5871" y="4804"/>
                  </a:cubicBezTo>
                  <a:cubicBezTo>
                    <a:pt x="5871" y="4104"/>
                    <a:pt x="5971" y="3403"/>
                    <a:pt x="5971" y="2703"/>
                  </a:cubicBezTo>
                  <a:cubicBezTo>
                    <a:pt x="6004" y="2136"/>
                    <a:pt x="6004" y="1569"/>
                    <a:pt x="5971" y="968"/>
                  </a:cubicBezTo>
                  <a:cubicBezTo>
                    <a:pt x="5942" y="645"/>
                    <a:pt x="5834" y="528"/>
                    <a:pt x="5535" y="528"/>
                  </a:cubicBezTo>
                  <a:cubicBezTo>
                    <a:pt x="5495" y="528"/>
                    <a:pt x="5451" y="531"/>
                    <a:pt x="5404" y="534"/>
                  </a:cubicBezTo>
                  <a:cubicBezTo>
                    <a:pt x="5339" y="540"/>
                    <a:pt x="5274" y="543"/>
                    <a:pt x="5209" y="543"/>
                  </a:cubicBezTo>
                  <a:cubicBezTo>
                    <a:pt x="4907" y="543"/>
                    <a:pt x="4605" y="483"/>
                    <a:pt x="4303" y="401"/>
                  </a:cubicBezTo>
                  <a:cubicBezTo>
                    <a:pt x="3936" y="301"/>
                    <a:pt x="3569" y="168"/>
                    <a:pt x="3169" y="67"/>
                  </a:cubicBezTo>
                  <a:cubicBezTo>
                    <a:pt x="2936" y="34"/>
                    <a:pt x="2669" y="1"/>
                    <a:pt x="2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7" name="Google Shape;4397;p61"/>
            <p:cNvSpPr/>
            <p:nvPr/>
          </p:nvSpPr>
          <p:spPr>
            <a:xfrm>
              <a:off x="50950" y="2006013"/>
              <a:ext cx="6700" cy="8525"/>
            </a:xfrm>
            <a:custGeom>
              <a:avLst/>
              <a:ahLst/>
              <a:rect l="l" t="t" r="r" b="b"/>
              <a:pathLst>
                <a:path w="268" h="341" extrusionOk="0">
                  <a:moveTo>
                    <a:pt x="116" y="0"/>
                  </a:moveTo>
                  <a:cubicBezTo>
                    <a:pt x="74" y="0"/>
                    <a:pt x="0" y="78"/>
                    <a:pt x="0" y="107"/>
                  </a:cubicBezTo>
                  <a:cubicBezTo>
                    <a:pt x="0" y="174"/>
                    <a:pt x="67" y="240"/>
                    <a:pt x="100" y="341"/>
                  </a:cubicBezTo>
                  <a:cubicBezTo>
                    <a:pt x="200" y="240"/>
                    <a:pt x="267" y="207"/>
                    <a:pt x="267" y="140"/>
                  </a:cubicBezTo>
                  <a:cubicBezTo>
                    <a:pt x="267" y="107"/>
                    <a:pt x="200" y="7"/>
                    <a:pt x="134" y="7"/>
                  </a:cubicBezTo>
                  <a:cubicBezTo>
                    <a:pt x="129" y="2"/>
                    <a:pt x="123" y="0"/>
                    <a:pt x="1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8" name="Google Shape;4398;p61"/>
            <p:cNvSpPr/>
            <p:nvPr/>
          </p:nvSpPr>
          <p:spPr>
            <a:xfrm>
              <a:off x="-449425" y="2008263"/>
              <a:ext cx="50900" cy="23625"/>
            </a:xfrm>
            <a:custGeom>
              <a:avLst/>
              <a:ahLst/>
              <a:rect l="l" t="t" r="r" b="b"/>
              <a:pathLst>
                <a:path w="2036" h="945" extrusionOk="0">
                  <a:moveTo>
                    <a:pt x="201" y="0"/>
                  </a:moveTo>
                  <a:cubicBezTo>
                    <a:pt x="134" y="0"/>
                    <a:pt x="68" y="34"/>
                    <a:pt x="1" y="150"/>
                  </a:cubicBezTo>
                  <a:cubicBezTo>
                    <a:pt x="401" y="351"/>
                    <a:pt x="768" y="551"/>
                    <a:pt x="1168" y="718"/>
                  </a:cubicBezTo>
                  <a:cubicBezTo>
                    <a:pt x="1335" y="818"/>
                    <a:pt x="1535" y="884"/>
                    <a:pt x="1736" y="918"/>
                  </a:cubicBezTo>
                  <a:cubicBezTo>
                    <a:pt x="1790" y="931"/>
                    <a:pt x="1839" y="945"/>
                    <a:pt x="1882" y="945"/>
                  </a:cubicBezTo>
                  <a:cubicBezTo>
                    <a:pt x="1945" y="945"/>
                    <a:pt x="1996" y="916"/>
                    <a:pt x="2036" y="818"/>
                  </a:cubicBezTo>
                  <a:cubicBezTo>
                    <a:pt x="1969" y="751"/>
                    <a:pt x="1936" y="718"/>
                    <a:pt x="1869" y="651"/>
                  </a:cubicBezTo>
                  <a:cubicBezTo>
                    <a:pt x="1736" y="617"/>
                    <a:pt x="1602" y="551"/>
                    <a:pt x="1469" y="484"/>
                  </a:cubicBezTo>
                  <a:cubicBezTo>
                    <a:pt x="1102" y="351"/>
                    <a:pt x="735" y="184"/>
                    <a:pt x="401" y="50"/>
                  </a:cubicBezTo>
                  <a:cubicBezTo>
                    <a:pt x="335" y="34"/>
                    <a:pt x="268" y="0"/>
                    <a:pt x="2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19" name="Google Shape;4399;p61"/>
            <p:cNvSpPr/>
            <p:nvPr/>
          </p:nvSpPr>
          <p:spPr>
            <a:xfrm>
              <a:off x="-642875" y="2252188"/>
              <a:ext cx="318575" cy="531225"/>
            </a:xfrm>
            <a:custGeom>
              <a:avLst/>
              <a:ahLst/>
              <a:rect l="l" t="t" r="r" b="b"/>
              <a:pathLst>
                <a:path w="12743" h="21249" extrusionOk="0">
                  <a:moveTo>
                    <a:pt x="0" y="0"/>
                  </a:moveTo>
                  <a:cubicBezTo>
                    <a:pt x="0" y="67"/>
                    <a:pt x="0" y="167"/>
                    <a:pt x="0" y="234"/>
                  </a:cubicBezTo>
                  <a:cubicBezTo>
                    <a:pt x="100" y="901"/>
                    <a:pt x="167" y="1568"/>
                    <a:pt x="267" y="2235"/>
                  </a:cubicBezTo>
                  <a:cubicBezTo>
                    <a:pt x="434" y="3303"/>
                    <a:pt x="667" y="4337"/>
                    <a:pt x="1001" y="5338"/>
                  </a:cubicBezTo>
                  <a:cubicBezTo>
                    <a:pt x="1401" y="6672"/>
                    <a:pt x="1868" y="7973"/>
                    <a:pt x="2435" y="9240"/>
                  </a:cubicBezTo>
                  <a:cubicBezTo>
                    <a:pt x="2702" y="9774"/>
                    <a:pt x="2869" y="10341"/>
                    <a:pt x="3136" y="10875"/>
                  </a:cubicBezTo>
                  <a:cubicBezTo>
                    <a:pt x="3736" y="12142"/>
                    <a:pt x="4470" y="13343"/>
                    <a:pt x="5237" y="14511"/>
                  </a:cubicBezTo>
                  <a:cubicBezTo>
                    <a:pt x="5637" y="15111"/>
                    <a:pt x="6038" y="15678"/>
                    <a:pt x="6505" y="16212"/>
                  </a:cubicBezTo>
                  <a:cubicBezTo>
                    <a:pt x="7272" y="17079"/>
                    <a:pt x="8106" y="17913"/>
                    <a:pt x="8906" y="18780"/>
                  </a:cubicBezTo>
                  <a:cubicBezTo>
                    <a:pt x="9807" y="19681"/>
                    <a:pt x="10875" y="20348"/>
                    <a:pt x="12009" y="20949"/>
                  </a:cubicBezTo>
                  <a:cubicBezTo>
                    <a:pt x="12242" y="21049"/>
                    <a:pt x="12476" y="21149"/>
                    <a:pt x="12743" y="21249"/>
                  </a:cubicBezTo>
                  <a:cubicBezTo>
                    <a:pt x="12709" y="21182"/>
                    <a:pt x="12676" y="21149"/>
                    <a:pt x="12642" y="21115"/>
                  </a:cubicBezTo>
                  <a:cubicBezTo>
                    <a:pt x="11542" y="20582"/>
                    <a:pt x="10541" y="19881"/>
                    <a:pt x="9674" y="19014"/>
                  </a:cubicBezTo>
                  <a:cubicBezTo>
                    <a:pt x="8973" y="18347"/>
                    <a:pt x="8306" y="17646"/>
                    <a:pt x="7606" y="16979"/>
                  </a:cubicBezTo>
                  <a:cubicBezTo>
                    <a:pt x="6672" y="16112"/>
                    <a:pt x="5971" y="15044"/>
                    <a:pt x="5271" y="13977"/>
                  </a:cubicBezTo>
                  <a:cubicBezTo>
                    <a:pt x="4303" y="12376"/>
                    <a:pt x="3403" y="10741"/>
                    <a:pt x="2669" y="8973"/>
                  </a:cubicBezTo>
                  <a:cubicBezTo>
                    <a:pt x="2168" y="7739"/>
                    <a:pt x="1668" y="6538"/>
                    <a:pt x="1268" y="5271"/>
                  </a:cubicBezTo>
                  <a:cubicBezTo>
                    <a:pt x="801" y="3903"/>
                    <a:pt x="567" y="2502"/>
                    <a:pt x="300" y="1101"/>
                  </a:cubicBezTo>
                  <a:cubicBezTo>
                    <a:pt x="234" y="734"/>
                    <a:pt x="200" y="334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0" name="Google Shape;4400;p61"/>
            <p:cNvSpPr/>
            <p:nvPr/>
          </p:nvSpPr>
          <p:spPr>
            <a:xfrm>
              <a:off x="-424400" y="2142938"/>
              <a:ext cx="331100" cy="517900"/>
            </a:xfrm>
            <a:custGeom>
              <a:avLst/>
              <a:ahLst/>
              <a:rect l="l" t="t" r="r" b="b"/>
              <a:pathLst>
                <a:path w="13244" h="20716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134"/>
                    <a:pt x="67" y="234"/>
                    <a:pt x="167" y="334"/>
                  </a:cubicBezTo>
                  <a:cubicBezTo>
                    <a:pt x="668" y="1035"/>
                    <a:pt x="1202" y="1735"/>
                    <a:pt x="1702" y="2469"/>
                  </a:cubicBezTo>
                  <a:cubicBezTo>
                    <a:pt x="1969" y="2836"/>
                    <a:pt x="2202" y="3236"/>
                    <a:pt x="2502" y="3603"/>
                  </a:cubicBezTo>
                  <a:cubicBezTo>
                    <a:pt x="3670" y="5071"/>
                    <a:pt x="4671" y="6672"/>
                    <a:pt x="5638" y="8273"/>
                  </a:cubicBezTo>
                  <a:cubicBezTo>
                    <a:pt x="6405" y="9507"/>
                    <a:pt x="7139" y="10775"/>
                    <a:pt x="7873" y="12043"/>
                  </a:cubicBezTo>
                  <a:cubicBezTo>
                    <a:pt x="8373" y="12910"/>
                    <a:pt x="8874" y="13777"/>
                    <a:pt x="9374" y="14644"/>
                  </a:cubicBezTo>
                  <a:cubicBezTo>
                    <a:pt x="9841" y="15512"/>
                    <a:pt x="10308" y="16379"/>
                    <a:pt x="10775" y="17246"/>
                  </a:cubicBezTo>
                  <a:cubicBezTo>
                    <a:pt x="11275" y="18114"/>
                    <a:pt x="11809" y="18947"/>
                    <a:pt x="12343" y="19781"/>
                  </a:cubicBezTo>
                  <a:cubicBezTo>
                    <a:pt x="12576" y="20148"/>
                    <a:pt x="12843" y="20449"/>
                    <a:pt x="13177" y="20715"/>
                  </a:cubicBezTo>
                  <a:cubicBezTo>
                    <a:pt x="13210" y="20682"/>
                    <a:pt x="13243" y="20682"/>
                    <a:pt x="13243" y="20649"/>
                  </a:cubicBezTo>
                  <a:cubicBezTo>
                    <a:pt x="13143" y="20515"/>
                    <a:pt x="13043" y="20348"/>
                    <a:pt x="12943" y="20182"/>
                  </a:cubicBezTo>
                  <a:cubicBezTo>
                    <a:pt x="12276" y="19081"/>
                    <a:pt x="11576" y="17980"/>
                    <a:pt x="10942" y="16846"/>
                  </a:cubicBezTo>
                  <a:cubicBezTo>
                    <a:pt x="10241" y="15612"/>
                    <a:pt x="9641" y="14311"/>
                    <a:pt x="8940" y="13110"/>
                  </a:cubicBezTo>
                  <a:cubicBezTo>
                    <a:pt x="7840" y="11175"/>
                    <a:pt x="6739" y="9241"/>
                    <a:pt x="5471" y="7439"/>
                  </a:cubicBezTo>
                  <a:cubicBezTo>
                    <a:pt x="4771" y="6372"/>
                    <a:pt x="4070" y="5338"/>
                    <a:pt x="3336" y="4304"/>
                  </a:cubicBezTo>
                  <a:cubicBezTo>
                    <a:pt x="2302" y="2903"/>
                    <a:pt x="1202" y="1535"/>
                    <a:pt x="167" y="167"/>
                  </a:cubicBezTo>
                  <a:cubicBezTo>
                    <a:pt x="101" y="101"/>
                    <a:pt x="67" y="3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1" name="Google Shape;4401;p61"/>
            <p:cNvSpPr/>
            <p:nvPr/>
          </p:nvSpPr>
          <p:spPr>
            <a:xfrm>
              <a:off x="-456075" y="2523213"/>
              <a:ext cx="311075" cy="282100"/>
            </a:xfrm>
            <a:custGeom>
              <a:avLst/>
              <a:ahLst/>
              <a:rect l="l" t="t" r="r" b="b"/>
              <a:pathLst>
                <a:path w="12443" h="11284" extrusionOk="0">
                  <a:moveTo>
                    <a:pt x="0" y="0"/>
                  </a:moveTo>
                  <a:cubicBezTo>
                    <a:pt x="234" y="668"/>
                    <a:pt x="467" y="1335"/>
                    <a:pt x="867" y="1902"/>
                  </a:cubicBezTo>
                  <a:cubicBezTo>
                    <a:pt x="1301" y="2602"/>
                    <a:pt x="1735" y="3269"/>
                    <a:pt x="2168" y="3970"/>
                  </a:cubicBezTo>
                  <a:cubicBezTo>
                    <a:pt x="2802" y="4971"/>
                    <a:pt x="3636" y="5838"/>
                    <a:pt x="4470" y="6672"/>
                  </a:cubicBezTo>
                  <a:cubicBezTo>
                    <a:pt x="6004" y="8173"/>
                    <a:pt x="7672" y="9474"/>
                    <a:pt x="9607" y="10408"/>
                  </a:cubicBezTo>
                  <a:cubicBezTo>
                    <a:pt x="10307" y="10741"/>
                    <a:pt x="11041" y="10975"/>
                    <a:pt x="11775" y="11242"/>
                  </a:cubicBezTo>
                  <a:cubicBezTo>
                    <a:pt x="11853" y="11268"/>
                    <a:pt x="11935" y="11284"/>
                    <a:pt x="12021" y="11284"/>
                  </a:cubicBezTo>
                  <a:cubicBezTo>
                    <a:pt x="12156" y="11284"/>
                    <a:pt x="12299" y="11244"/>
                    <a:pt x="12442" y="11142"/>
                  </a:cubicBezTo>
                  <a:cubicBezTo>
                    <a:pt x="12376" y="11108"/>
                    <a:pt x="12342" y="11075"/>
                    <a:pt x="12276" y="11075"/>
                  </a:cubicBezTo>
                  <a:cubicBezTo>
                    <a:pt x="11708" y="10975"/>
                    <a:pt x="11208" y="10775"/>
                    <a:pt x="10674" y="10541"/>
                  </a:cubicBezTo>
                  <a:cubicBezTo>
                    <a:pt x="9707" y="10141"/>
                    <a:pt x="8773" y="9674"/>
                    <a:pt x="7939" y="9074"/>
                  </a:cubicBezTo>
                  <a:cubicBezTo>
                    <a:pt x="5738" y="7506"/>
                    <a:pt x="3803" y="5671"/>
                    <a:pt x="2202" y="3503"/>
                  </a:cubicBezTo>
                  <a:cubicBezTo>
                    <a:pt x="1501" y="2569"/>
                    <a:pt x="801" y="1635"/>
                    <a:pt x="334" y="534"/>
                  </a:cubicBezTo>
                  <a:cubicBezTo>
                    <a:pt x="234" y="334"/>
                    <a:pt x="100" y="16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2" name="Google Shape;4402;p61"/>
            <p:cNvSpPr/>
            <p:nvPr/>
          </p:nvSpPr>
          <p:spPr>
            <a:xfrm>
              <a:off x="-110000" y="2007838"/>
              <a:ext cx="253525" cy="327775"/>
            </a:xfrm>
            <a:custGeom>
              <a:avLst/>
              <a:ahLst/>
              <a:rect l="l" t="t" r="r" b="b"/>
              <a:pathLst>
                <a:path w="10141" h="13111" extrusionOk="0">
                  <a:moveTo>
                    <a:pt x="0" y="1"/>
                  </a:moveTo>
                  <a:cubicBezTo>
                    <a:pt x="6" y="5"/>
                    <a:pt x="11" y="8"/>
                    <a:pt x="17" y="12"/>
                  </a:cubicBezTo>
                  <a:lnTo>
                    <a:pt x="17" y="12"/>
                  </a:lnTo>
                  <a:cubicBezTo>
                    <a:pt x="16" y="5"/>
                    <a:pt x="12" y="1"/>
                    <a:pt x="0" y="1"/>
                  </a:cubicBezTo>
                  <a:close/>
                  <a:moveTo>
                    <a:pt x="17" y="12"/>
                  </a:moveTo>
                  <a:cubicBezTo>
                    <a:pt x="18" y="25"/>
                    <a:pt x="12" y="46"/>
                    <a:pt x="34" y="67"/>
                  </a:cubicBezTo>
                  <a:cubicBezTo>
                    <a:pt x="634" y="634"/>
                    <a:pt x="1235" y="1202"/>
                    <a:pt x="1835" y="1735"/>
                  </a:cubicBezTo>
                  <a:cubicBezTo>
                    <a:pt x="3269" y="3036"/>
                    <a:pt x="4637" y="4371"/>
                    <a:pt x="5771" y="5938"/>
                  </a:cubicBezTo>
                  <a:cubicBezTo>
                    <a:pt x="6271" y="6572"/>
                    <a:pt x="6805" y="7173"/>
                    <a:pt x="7272" y="7840"/>
                  </a:cubicBezTo>
                  <a:cubicBezTo>
                    <a:pt x="8306" y="9374"/>
                    <a:pt x="9207" y="10942"/>
                    <a:pt x="9874" y="12643"/>
                  </a:cubicBezTo>
                  <a:cubicBezTo>
                    <a:pt x="9941" y="12810"/>
                    <a:pt x="10041" y="12977"/>
                    <a:pt x="10108" y="13110"/>
                  </a:cubicBezTo>
                  <a:cubicBezTo>
                    <a:pt x="10141" y="13010"/>
                    <a:pt x="10141" y="12910"/>
                    <a:pt x="10108" y="12843"/>
                  </a:cubicBezTo>
                  <a:cubicBezTo>
                    <a:pt x="10007" y="12576"/>
                    <a:pt x="9941" y="12343"/>
                    <a:pt x="9841" y="12109"/>
                  </a:cubicBezTo>
                  <a:cubicBezTo>
                    <a:pt x="9207" y="10241"/>
                    <a:pt x="8240" y="8574"/>
                    <a:pt x="7039" y="7039"/>
                  </a:cubicBezTo>
                  <a:cubicBezTo>
                    <a:pt x="6505" y="6372"/>
                    <a:pt x="5971" y="5705"/>
                    <a:pt x="5404" y="5038"/>
                  </a:cubicBezTo>
                  <a:cubicBezTo>
                    <a:pt x="5071" y="4604"/>
                    <a:pt x="4704" y="4170"/>
                    <a:pt x="4303" y="3770"/>
                  </a:cubicBezTo>
                  <a:cubicBezTo>
                    <a:pt x="3136" y="2669"/>
                    <a:pt x="1935" y="1568"/>
                    <a:pt x="734" y="501"/>
                  </a:cubicBezTo>
                  <a:cubicBezTo>
                    <a:pt x="539" y="306"/>
                    <a:pt x="248" y="174"/>
                    <a:pt x="17" y="1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3" name="Google Shape;4403;p61"/>
            <p:cNvSpPr/>
            <p:nvPr/>
          </p:nvSpPr>
          <p:spPr>
            <a:xfrm>
              <a:off x="-433575" y="2101238"/>
              <a:ext cx="294400" cy="346100"/>
            </a:xfrm>
            <a:custGeom>
              <a:avLst/>
              <a:ahLst/>
              <a:rect l="l" t="t" r="r" b="b"/>
              <a:pathLst>
                <a:path w="11776" h="13844" extrusionOk="0">
                  <a:moveTo>
                    <a:pt x="1" y="1"/>
                  </a:moveTo>
                  <a:cubicBezTo>
                    <a:pt x="1" y="67"/>
                    <a:pt x="34" y="134"/>
                    <a:pt x="67" y="168"/>
                  </a:cubicBezTo>
                  <a:cubicBezTo>
                    <a:pt x="201" y="368"/>
                    <a:pt x="368" y="534"/>
                    <a:pt x="534" y="735"/>
                  </a:cubicBezTo>
                  <a:cubicBezTo>
                    <a:pt x="1368" y="1669"/>
                    <a:pt x="2236" y="2603"/>
                    <a:pt x="3070" y="3570"/>
                  </a:cubicBezTo>
                  <a:cubicBezTo>
                    <a:pt x="3870" y="4437"/>
                    <a:pt x="4671" y="5338"/>
                    <a:pt x="5471" y="6239"/>
                  </a:cubicBezTo>
                  <a:cubicBezTo>
                    <a:pt x="6639" y="7573"/>
                    <a:pt x="7873" y="8807"/>
                    <a:pt x="8907" y="10241"/>
                  </a:cubicBezTo>
                  <a:cubicBezTo>
                    <a:pt x="9007" y="10408"/>
                    <a:pt x="9141" y="10542"/>
                    <a:pt x="9274" y="10708"/>
                  </a:cubicBezTo>
                  <a:cubicBezTo>
                    <a:pt x="9674" y="11175"/>
                    <a:pt x="10041" y="11609"/>
                    <a:pt x="10408" y="12109"/>
                  </a:cubicBezTo>
                  <a:cubicBezTo>
                    <a:pt x="10808" y="12610"/>
                    <a:pt x="11209" y="13143"/>
                    <a:pt x="11609" y="13677"/>
                  </a:cubicBezTo>
                  <a:cubicBezTo>
                    <a:pt x="11676" y="13744"/>
                    <a:pt x="11709" y="13777"/>
                    <a:pt x="11776" y="13844"/>
                  </a:cubicBezTo>
                  <a:cubicBezTo>
                    <a:pt x="11776" y="13744"/>
                    <a:pt x="11742" y="13677"/>
                    <a:pt x="11709" y="13610"/>
                  </a:cubicBezTo>
                  <a:cubicBezTo>
                    <a:pt x="11242" y="12910"/>
                    <a:pt x="10775" y="12209"/>
                    <a:pt x="10275" y="11509"/>
                  </a:cubicBezTo>
                  <a:cubicBezTo>
                    <a:pt x="9874" y="10975"/>
                    <a:pt x="9407" y="10475"/>
                    <a:pt x="9007" y="9941"/>
                  </a:cubicBezTo>
                  <a:cubicBezTo>
                    <a:pt x="8107" y="8707"/>
                    <a:pt x="7039" y="7573"/>
                    <a:pt x="6005" y="6439"/>
                  </a:cubicBezTo>
                  <a:cubicBezTo>
                    <a:pt x="5104" y="5438"/>
                    <a:pt x="4170" y="4471"/>
                    <a:pt x="3236" y="3470"/>
                  </a:cubicBezTo>
                  <a:cubicBezTo>
                    <a:pt x="2202" y="2336"/>
                    <a:pt x="1168" y="1235"/>
                    <a:pt x="134" y="101"/>
                  </a:cubicBezTo>
                  <a:lnTo>
                    <a:pt x="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4" name="Google Shape;4404;p61"/>
            <p:cNvSpPr/>
            <p:nvPr/>
          </p:nvSpPr>
          <p:spPr>
            <a:xfrm>
              <a:off x="-113350" y="2443163"/>
              <a:ext cx="121800" cy="259375"/>
            </a:xfrm>
            <a:custGeom>
              <a:avLst/>
              <a:ahLst/>
              <a:rect l="l" t="t" r="r" b="b"/>
              <a:pathLst>
                <a:path w="4872" h="10375" extrusionOk="0">
                  <a:moveTo>
                    <a:pt x="101" y="0"/>
                  </a:moveTo>
                  <a:cubicBezTo>
                    <a:pt x="68" y="0"/>
                    <a:pt x="34" y="34"/>
                    <a:pt x="1" y="34"/>
                  </a:cubicBezTo>
                  <a:cubicBezTo>
                    <a:pt x="34" y="100"/>
                    <a:pt x="34" y="167"/>
                    <a:pt x="68" y="234"/>
                  </a:cubicBezTo>
                  <a:cubicBezTo>
                    <a:pt x="368" y="767"/>
                    <a:pt x="635" y="1301"/>
                    <a:pt x="935" y="1801"/>
                  </a:cubicBezTo>
                  <a:cubicBezTo>
                    <a:pt x="1602" y="3002"/>
                    <a:pt x="2236" y="4170"/>
                    <a:pt x="2903" y="5371"/>
                  </a:cubicBezTo>
                  <a:cubicBezTo>
                    <a:pt x="3003" y="5504"/>
                    <a:pt x="3070" y="5671"/>
                    <a:pt x="3103" y="5838"/>
                  </a:cubicBezTo>
                  <a:cubicBezTo>
                    <a:pt x="3603" y="7239"/>
                    <a:pt x="4070" y="8606"/>
                    <a:pt x="4537" y="10007"/>
                  </a:cubicBezTo>
                  <a:cubicBezTo>
                    <a:pt x="4604" y="10141"/>
                    <a:pt x="4604" y="10308"/>
                    <a:pt x="4804" y="10374"/>
                  </a:cubicBezTo>
                  <a:cubicBezTo>
                    <a:pt x="4871" y="10107"/>
                    <a:pt x="4871" y="10041"/>
                    <a:pt x="4804" y="9674"/>
                  </a:cubicBezTo>
                  <a:cubicBezTo>
                    <a:pt x="4571" y="8640"/>
                    <a:pt x="4137" y="7639"/>
                    <a:pt x="3804" y="6638"/>
                  </a:cubicBezTo>
                  <a:cubicBezTo>
                    <a:pt x="3470" y="5738"/>
                    <a:pt x="3036" y="4837"/>
                    <a:pt x="2536" y="4003"/>
                  </a:cubicBezTo>
                  <a:cubicBezTo>
                    <a:pt x="1902" y="3002"/>
                    <a:pt x="1302" y="1968"/>
                    <a:pt x="668" y="968"/>
                  </a:cubicBezTo>
                  <a:cubicBezTo>
                    <a:pt x="535" y="734"/>
                    <a:pt x="401" y="501"/>
                    <a:pt x="268" y="234"/>
                  </a:cubicBezTo>
                  <a:cubicBezTo>
                    <a:pt x="201" y="167"/>
                    <a:pt x="134" y="67"/>
                    <a:pt x="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5" name="Google Shape;4405;p61"/>
            <p:cNvSpPr/>
            <p:nvPr/>
          </p:nvSpPr>
          <p:spPr>
            <a:xfrm>
              <a:off x="-391875" y="1861063"/>
              <a:ext cx="215175" cy="160975"/>
            </a:xfrm>
            <a:custGeom>
              <a:avLst/>
              <a:ahLst/>
              <a:rect l="l" t="t" r="r" b="b"/>
              <a:pathLst>
                <a:path w="8607" h="6439" extrusionOk="0">
                  <a:moveTo>
                    <a:pt x="1" y="1"/>
                  </a:moveTo>
                  <a:cubicBezTo>
                    <a:pt x="101" y="101"/>
                    <a:pt x="167" y="234"/>
                    <a:pt x="267" y="301"/>
                  </a:cubicBezTo>
                  <a:cubicBezTo>
                    <a:pt x="1101" y="1068"/>
                    <a:pt x="1902" y="1869"/>
                    <a:pt x="2803" y="2603"/>
                  </a:cubicBezTo>
                  <a:cubicBezTo>
                    <a:pt x="4370" y="3904"/>
                    <a:pt x="6138" y="4938"/>
                    <a:pt x="7840" y="6038"/>
                  </a:cubicBezTo>
                  <a:cubicBezTo>
                    <a:pt x="8106" y="6205"/>
                    <a:pt x="8340" y="6305"/>
                    <a:pt x="8607" y="6439"/>
                  </a:cubicBezTo>
                  <a:cubicBezTo>
                    <a:pt x="8607" y="6339"/>
                    <a:pt x="8573" y="6305"/>
                    <a:pt x="8507" y="6272"/>
                  </a:cubicBezTo>
                  <a:cubicBezTo>
                    <a:pt x="7739" y="5638"/>
                    <a:pt x="6906" y="5038"/>
                    <a:pt x="6005" y="4504"/>
                  </a:cubicBezTo>
                  <a:cubicBezTo>
                    <a:pt x="5338" y="4070"/>
                    <a:pt x="4671" y="3670"/>
                    <a:pt x="4037" y="3170"/>
                  </a:cubicBezTo>
                  <a:cubicBezTo>
                    <a:pt x="2703" y="2136"/>
                    <a:pt x="1368" y="1068"/>
                    <a:pt x="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6" name="Google Shape;4406;p61"/>
            <p:cNvSpPr/>
            <p:nvPr/>
          </p:nvSpPr>
          <p:spPr>
            <a:xfrm>
              <a:off x="-252600" y="1926113"/>
              <a:ext cx="192650" cy="155150"/>
            </a:xfrm>
            <a:custGeom>
              <a:avLst/>
              <a:ahLst/>
              <a:rect l="l" t="t" r="r" b="b"/>
              <a:pathLst>
                <a:path w="7706" h="6206" extrusionOk="0">
                  <a:moveTo>
                    <a:pt x="34" y="1"/>
                  </a:moveTo>
                  <a:cubicBezTo>
                    <a:pt x="34" y="34"/>
                    <a:pt x="0" y="34"/>
                    <a:pt x="0" y="67"/>
                  </a:cubicBezTo>
                  <a:cubicBezTo>
                    <a:pt x="67" y="134"/>
                    <a:pt x="134" y="201"/>
                    <a:pt x="234" y="268"/>
                  </a:cubicBezTo>
                  <a:cubicBezTo>
                    <a:pt x="1134" y="968"/>
                    <a:pt x="2035" y="1702"/>
                    <a:pt x="2936" y="2402"/>
                  </a:cubicBezTo>
                  <a:cubicBezTo>
                    <a:pt x="4003" y="3170"/>
                    <a:pt x="5104" y="3903"/>
                    <a:pt x="6038" y="4837"/>
                  </a:cubicBezTo>
                  <a:cubicBezTo>
                    <a:pt x="6438" y="5204"/>
                    <a:pt x="6838" y="5571"/>
                    <a:pt x="7239" y="5938"/>
                  </a:cubicBezTo>
                  <a:cubicBezTo>
                    <a:pt x="7372" y="6038"/>
                    <a:pt x="7506" y="6105"/>
                    <a:pt x="7672" y="6205"/>
                  </a:cubicBezTo>
                  <a:lnTo>
                    <a:pt x="7706" y="6138"/>
                  </a:lnTo>
                  <a:cubicBezTo>
                    <a:pt x="7639" y="6038"/>
                    <a:pt x="7606" y="5938"/>
                    <a:pt x="7539" y="5838"/>
                  </a:cubicBezTo>
                  <a:cubicBezTo>
                    <a:pt x="6672" y="4837"/>
                    <a:pt x="5704" y="3937"/>
                    <a:pt x="4604" y="3203"/>
                  </a:cubicBezTo>
                  <a:cubicBezTo>
                    <a:pt x="3369" y="2302"/>
                    <a:pt x="2102" y="1435"/>
                    <a:pt x="868" y="568"/>
                  </a:cubicBezTo>
                  <a:cubicBezTo>
                    <a:pt x="567" y="401"/>
                    <a:pt x="300" y="201"/>
                    <a:pt x="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7" name="Google Shape;4407;p61"/>
            <p:cNvSpPr/>
            <p:nvPr/>
          </p:nvSpPr>
          <p:spPr>
            <a:xfrm>
              <a:off x="-471100" y="2114588"/>
              <a:ext cx="161800" cy="226850"/>
            </a:xfrm>
            <a:custGeom>
              <a:avLst/>
              <a:ahLst/>
              <a:rect l="l" t="t" r="r" b="b"/>
              <a:pathLst>
                <a:path w="6472" h="9074" extrusionOk="0">
                  <a:moveTo>
                    <a:pt x="1" y="0"/>
                  </a:moveTo>
                  <a:lnTo>
                    <a:pt x="1" y="0"/>
                  </a:lnTo>
                  <a:cubicBezTo>
                    <a:pt x="101" y="301"/>
                    <a:pt x="234" y="534"/>
                    <a:pt x="401" y="801"/>
                  </a:cubicBezTo>
                  <a:cubicBezTo>
                    <a:pt x="868" y="1468"/>
                    <a:pt x="1335" y="2135"/>
                    <a:pt x="1802" y="2802"/>
                  </a:cubicBezTo>
                  <a:cubicBezTo>
                    <a:pt x="1935" y="3003"/>
                    <a:pt x="2069" y="3169"/>
                    <a:pt x="2236" y="3370"/>
                  </a:cubicBezTo>
                  <a:cubicBezTo>
                    <a:pt x="3436" y="4971"/>
                    <a:pt x="4671" y="6538"/>
                    <a:pt x="5738" y="8240"/>
                  </a:cubicBezTo>
                  <a:cubicBezTo>
                    <a:pt x="5905" y="8540"/>
                    <a:pt x="6172" y="8807"/>
                    <a:pt x="6372" y="9074"/>
                  </a:cubicBezTo>
                  <a:cubicBezTo>
                    <a:pt x="6405" y="9040"/>
                    <a:pt x="6439" y="9040"/>
                    <a:pt x="6472" y="9007"/>
                  </a:cubicBezTo>
                  <a:cubicBezTo>
                    <a:pt x="6439" y="8940"/>
                    <a:pt x="6405" y="8873"/>
                    <a:pt x="6372" y="8840"/>
                  </a:cubicBezTo>
                  <a:cubicBezTo>
                    <a:pt x="6072" y="8306"/>
                    <a:pt x="5738" y="7806"/>
                    <a:pt x="5438" y="7272"/>
                  </a:cubicBezTo>
                  <a:cubicBezTo>
                    <a:pt x="5238" y="7005"/>
                    <a:pt x="5038" y="6705"/>
                    <a:pt x="4837" y="6405"/>
                  </a:cubicBezTo>
                  <a:cubicBezTo>
                    <a:pt x="3937" y="5204"/>
                    <a:pt x="3003" y="4003"/>
                    <a:pt x="2102" y="2802"/>
                  </a:cubicBezTo>
                  <a:cubicBezTo>
                    <a:pt x="2035" y="2702"/>
                    <a:pt x="1969" y="2602"/>
                    <a:pt x="1902" y="2502"/>
                  </a:cubicBezTo>
                  <a:cubicBezTo>
                    <a:pt x="1302" y="1735"/>
                    <a:pt x="735" y="934"/>
                    <a:pt x="134" y="134"/>
                  </a:cubicBezTo>
                  <a:cubicBezTo>
                    <a:pt x="101" y="67"/>
                    <a:pt x="34" y="34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8" name="Google Shape;4408;p61"/>
            <p:cNvSpPr/>
            <p:nvPr/>
          </p:nvSpPr>
          <p:spPr>
            <a:xfrm>
              <a:off x="-290125" y="2616613"/>
              <a:ext cx="165125" cy="133575"/>
            </a:xfrm>
            <a:custGeom>
              <a:avLst/>
              <a:ahLst/>
              <a:rect l="l" t="t" r="r" b="b"/>
              <a:pathLst>
                <a:path w="6605" h="5343" extrusionOk="0">
                  <a:moveTo>
                    <a:pt x="0" y="0"/>
                  </a:moveTo>
                  <a:lnTo>
                    <a:pt x="0" y="0"/>
                  </a:lnTo>
                  <a:cubicBezTo>
                    <a:pt x="67" y="301"/>
                    <a:pt x="267" y="501"/>
                    <a:pt x="467" y="734"/>
                  </a:cubicBezTo>
                  <a:cubicBezTo>
                    <a:pt x="1334" y="1668"/>
                    <a:pt x="2268" y="2536"/>
                    <a:pt x="3336" y="3236"/>
                  </a:cubicBezTo>
                  <a:cubicBezTo>
                    <a:pt x="3803" y="3536"/>
                    <a:pt x="4237" y="3870"/>
                    <a:pt x="4670" y="4170"/>
                  </a:cubicBezTo>
                  <a:cubicBezTo>
                    <a:pt x="5104" y="4504"/>
                    <a:pt x="5571" y="4804"/>
                    <a:pt x="6004" y="5137"/>
                  </a:cubicBezTo>
                  <a:cubicBezTo>
                    <a:pt x="6153" y="5227"/>
                    <a:pt x="6276" y="5343"/>
                    <a:pt x="6514" y="5343"/>
                  </a:cubicBezTo>
                  <a:cubicBezTo>
                    <a:pt x="6543" y="5343"/>
                    <a:pt x="6573" y="5341"/>
                    <a:pt x="6605" y="5338"/>
                  </a:cubicBezTo>
                  <a:cubicBezTo>
                    <a:pt x="5871" y="4604"/>
                    <a:pt x="5004" y="4170"/>
                    <a:pt x="4270" y="3603"/>
                  </a:cubicBezTo>
                  <a:cubicBezTo>
                    <a:pt x="3569" y="3003"/>
                    <a:pt x="2802" y="2436"/>
                    <a:pt x="2068" y="1835"/>
                  </a:cubicBezTo>
                  <a:cubicBezTo>
                    <a:pt x="1368" y="1235"/>
                    <a:pt x="701" y="60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29" name="Google Shape;4409;p61"/>
            <p:cNvSpPr/>
            <p:nvPr/>
          </p:nvSpPr>
          <p:spPr>
            <a:xfrm>
              <a:off x="-487775" y="2590763"/>
              <a:ext cx="197675" cy="187650"/>
            </a:xfrm>
            <a:custGeom>
              <a:avLst/>
              <a:ahLst/>
              <a:rect l="l" t="t" r="r" b="b"/>
              <a:pathLst>
                <a:path w="7907" h="7506" extrusionOk="0">
                  <a:moveTo>
                    <a:pt x="67" y="0"/>
                  </a:moveTo>
                  <a:cubicBezTo>
                    <a:pt x="34" y="34"/>
                    <a:pt x="1" y="34"/>
                    <a:pt x="1" y="67"/>
                  </a:cubicBezTo>
                  <a:cubicBezTo>
                    <a:pt x="34" y="134"/>
                    <a:pt x="34" y="201"/>
                    <a:pt x="67" y="267"/>
                  </a:cubicBezTo>
                  <a:cubicBezTo>
                    <a:pt x="401" y="801"/>
                    <a:pt x="701" y="1368"/>
                    <a:pt x="1068" y="1835"/>
                  </a:cubicBezTo>
                  <a:cubicBezTo>
                    <a:pt x="1602" y="2536"/>
                    <a:pt x="2235" y="3203"/>
                    <a:pt x="2836" y="3836"/>
                  </a:cubicBezTo>
                  <a:cubicBezTo>
                    <a:pt x="3937" y="5037"/>
                    <a:pt x="5171" y="6138"/>
                    <a:pt x="6639" y="6872"/>
                  </a:cubicBezTo>
                  <a:cubicBezTo>
                    <a:pt x="7039" y="7105"/>
                    <a:pt x="7439" y="7306"/>
                    <a:pt x="7839" y="7506"/>
                  </a:cubicBezTo>
                  <a:cubicBezTo>
                    <a:pt x="7873" y="7472"/>
                    <a:pt x="7873" y="7439"/>
                    <a:pt x="7906" y="7439"/>
                  </a:cubicBezTo>
                  <a:cubicBezTo>
                    <a:pt x="7673" y="7306"/>
                    <a:pt x="7473" y="7172"/>
                    <a:pt x="7272" y="7072"/>
                  </a:cubicBezTo>
                  <a:cubicBezTo>
                    <a:pt x="6138" y="6472"/>
                    <a:pt x="5104" y="5704"/>
                    <a:pt x="4137" y="4837"/>
                  </a:cubicBezTo>
                  <a:cubicBezTo>
                    <a:pt x="3837" y="4537"/>
                    <a:pt x="3536" y="4237"/>
                    <a:pt x="3236" y="3937"/>
                  </a:cubicBezTo>
                  <a:cubicBezTo>
                    <a:pt x="2169" y="2836"/>
                    <a:pt x="1135" y="1768"/>
                    <a:pt x="367" y="434"/>
                  </a:cubicBezTo>
                  <a:cubicBezTo>
                    <a:pt x="267" y="301"/>
                    <a:pt x="167" y="167"/>
                    <a:pt x="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0" name="Google Shape;4410;p61"/>
            <p:cNvSpPr/>
            <p:nvPr/>
          </p:nvSpPr>
          <p:spPr>
            <a:xfrm>
              <a:off x="-118350" y="2478188"/>
              <a:ext cx="110950" cy="231025"/>
            </a:xfrm>
            <a:custGeom>
              <a:avLst/>
              <a:ahLst/>
              <a:rect l="l" t="t" r="r" b="b"/>
              <a:pathLst>
                <a:path w="4438" h="9241" extrusionOk="0">
                  <a:moveTo>
                    <a:pt x="1" y="0"/>
                  </a:moveTo>
                  <a:lnTo>
                    <a:pt x="1" y="0"/>
                  </a:lnTo>
                  <a:cubicBezTo>
                    <a:pt x="34" y="167"/>
                    <a:pt x="101" y="300"/>
                    <a:pt x="168" y="467"/>
                  </a:cubicBezTo>
                  <a:cubicBezTo>
                    <a:pt x="968" y="1935"/>
                    <a:pt x="1769" y="3403"/>
                    <a:pt x="2603" y="4870"/>
                  </a:cubicBezTo>
                  <a:cubicBezTo>
                    <a:pt x="2703" y="5070"/>
                    <a:pt x="2836" y="5304"/>
                    <a:pt x="2936" y="5537"/>
                  </a:cubicBezTo>
                  <a:cubicBezTo>
                    <a:pt x="3336" y="6505"/>
                    <a:pt x="3703" y="7472"/>
                    <a:pt x="4070" y="8473"/>
                  </a:cubicBezTo>
                  <a:cubicBezTo>
                    <a:pt x="4170" y="8706"/>
                    <a:pt x="4270" y="8973"/>
                    <a:pt x="4371" y="9240"/>
                  </a:cubicBezTo>
                  <a:cubicBezTo>
                    <a:pt x="4404" y="9207"/>
                    <a:pt x="4404" y="9207"/>
                    <a:pt x="4437" y="9207"/>
                  </a:cubicBezTo>
                  <a:cubicBezTo>
                    <a:pt x="4404" y="9140"/>
                    <a:pt x="4404" y="9073"/>
                    <a:pt x="4404" y="9007"/>
                  </a:cubicBezTo>
                  <a:cubicBezTo>
                    <a:pt x="4070" y="7539"/>
                    <a:pt x="3503" y="6171"/>
                    <a:pt x="2869" y="4837"/>
                  </a:cubicBezTo>
                  <a:cubicBezTo>
                    <a:pt x="2436" y="3970"/>
                    <a:pt x="1935" y="3136"/>
                    <a:pt x="1435" y="2302"/>
                  </a:cubicBezTo>
                  <a:cubicBezTo>
                    <a:pt x="1035" y="1568"/>
                    <a:pt x="601" y="901"/>
                    <a:pt x="168" y="200"/>
                  </a:cubicBezTo>
                  <a:cubicBezTo>
                    <a:pt x="101" y="134"/>
                    <a:pt x="34" y="67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1" name="Google Shape;4411;p61"/>
            <p:cNvSpPr/>
            <p:nvPr/>
          </p:nvSpPr>
          <p:spPr>
            <a:xfrm>
              <a:off x="-516125" y="2467338"/>
              <a:ext cx="149300" cy="227700"/>
            </a:xfrm>
            <a:custGeom>
              <a:avLst/>
              <a:ahLst/>
              <a:rect l="l" t="t" r="r" b="b"/>
              <a:pathLst>
                <a:path w="5972" h="9108" extrusionOk="0">
                  <a:moveTo>
                    <a:pt x="0" y="1"/>
                  </a:moveTo>
                  <a:cubicBezTo>
                    <a:pt x="0" y="134"/>
                    <a:pt x="0" y="267"/>
                    <a:pt x="67" y="401"/>
                  </a:cubicBezTo>
                  <a:cubicBezTo>
                    <a:pt x="334" y="1368"/>
                    <a:pt x="701" y="2269"/>
                    <a:pt x="1201" y="3136"/>
                  </a:cubicBezTo>
                  <a:cubicBezTo>
                    <a:pt x="1802" y="4137"/>
                    <a:pt x="2302" y="5204"/>
                    <a:pt x="3103" y="6105"/>
                  </a:cubicBezTo>
                  <a:cubicBezTo>
                    <a:pt x="3903" y="7039"/>
                    <a:pt x="4604" y="8006"/>
                    <a:pt x="5571" y="8807"/>
                  </a:cubicBezTo>
                  <a:cubicBezTo>
                    <a:pt x="5671" y="8907"/>
                    <a:pt x="5805" y="9007"/>
                    <a:pt x="5938" y="9107"/>
                  </a:cubicBezTo>
                  <a:cubicBezTo>
                    <a:pt x="5938" y="9074"/>
                    <a:pt x="5971" y="9074"/>
                    <a:pt x="5971" y="9040"/>
                  </a:cubicBezTo>
                  <a:cubicBezTo>
                    <a:pt x="5971" y="9007"/>
                    <a:pt x="5938" y="8940"/>
                    <a:pt x="5905" y="8907"/>
                  </a:cubicBezTo>
                  <a:cubicBezTo>
                    <a:pt x="5104" y="8206"/>
                    <a:pt x="4404" y="7372"/>
                    <a:pt x="3736" y="6539"/>
                  </a:cubicBezTo>
                  <a:cubicBezTo>
                    <a:pt x="3203" y="5871"/>
                    <a:pt x="2602" y="5271"/>
                    <a:pt x="2202" y="4504"/>
                  </a:cubicBezTo>
                  <a:cubicBezTo>
                    <a:pt x="1968" y="4137"/>
                    <a:pt x="1768" y="3770"/>
                    <a:pt x="1568" y="3403"/>
                  </a:cubicBezTo>
                  <a:cubicBezTo>
                    <a:pt x="1001" y="2469"/>
                    <a:pt x="534" y="1535"/>
                    <a:pt x="201" y="501"/>
                  </a:cubicBezTo>
                  <a:cubicBezTo>
                    <a:pt x="134" y="334"/>
                    <a:pt x="67" y="16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2" name="Google Shape;4412;p61"/>
            <p:cNvSpPr/>
            <p:nvPr/>
          </p:nvSpPr>
          <p:spPr>
            <a:xfrm>
              <a:off x="-174225" y="2438988"/>
              <a:ext cx="121775" cy="200175"/>
            </a:xfrm>
            <a:custGeom>
              <a:avLst/>
              <a:ahLst/>
              <a:rect l="l" t="t" r="r" b="b"/>
              <a:pathLst>
                <a:path w="4871" h="8007" extrusionOk="0">
                  <a:moveTo>
                    <a:pt x="1" y="0"/>
                  </a:moveTo>
                  <a:lnTo>
                    <a:pt x="1" y="0"/>
                  </a:lnTo>
                  <a:cubicBezTo>
                    <a:pt x="868" y="1335"/>
                    <a:pt x="1735" y="2602"/>
                    <a:pt x="2536" y="3937"/>
                  </a:cubicBezTo>
                  <a:cubicBezTo>
                    <a:pt x="3370" y="5271"/>
                    <a:pt x="4104" y="6638"/>
                    <a:pt x="4871" y="8006"/>
                  </a:cubicBezTo>
                  <a:cubicBezTo>
                    <a:pt x="4604" y="6772"/>
                    <a:pt x="1502" y="143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3" name="Google Shape;4413;p61"/>
            <p:cNvSpPr/>
            <p:nvPr/>
          </p:nvSpPr>
          <p:spPr>
            <a:xfrm>
              <a:off x="-140025" y="2039163"/>
              <a:ext cx="153475" cy="156350"/>
            </a:xfrm>
            <a:custGeom>
              <a:avLst/>
              <a:ahLst/>
              <a:rect l="l" t="t" r="r" b="b"/>
              <a:pathLst>
                <a:path w="6139" h="6254" extrusionOk="0">
                  <a:moveTo>
                    <a:pt x="89" y="0"/>
                  </a:moveTo>
                  <a:cubicBezTo>
                    <a:pt x="75" y="0"/>
                    <a:pt x="45" y="15"/>
                    <a:pt x="0" y="15"/>
                  </a:cubicBezTo>
                  <a:cubicBezTo>
                    <a:pt x="1068" y="1016"/>
                    <a:pt x="2169" y="1983"/>
                    <a:pt x="3169" y="3017"/>
                  </a:cubicBezTo>
                  <a:cubicBezTo>
                    <a:pt x="4170" y="4052"/>
                    <a:pt x="5104" y="5152"/>
                    <a:pt x="6071" y="6253"/>
                  </a:cubicBezTo>
                  <a:cubicBezTo>
                    <a:pt x="6105" y="6220"/>
                    <a:pt x="6105" y="6220"/>
                    <a:pt x="6138" y="6220"/>
                  </a:cubicBezTo>
                  <a:cubicBezTo>
                    <a:pt x="6038" y="6053"/>
                    <a:pt x="5938" y="5886"/>
                    <a:pt x="5838" y="5753"/>
                  </a:cubicBezTo>
                  <a:cubicBezTo>
                    <a:pt x="5171" y="4719"/>
                    <a:pt x="4304" y="3851"/>
                    <a:pt x="3470" y="2951"/>
                  </a:cubicBezTo>
                  <a:cubicBezTo>
                    <a:pt x="2436" y="1883"/>
                    <a:pt x="1268" y="949"/>
                    <a:pt x="101" y="15"/>
                  </a:cubicBezTo>
                  <a:cubicBezTo>
                    <a:pt x="101" y="4"/>
                    <a:pt x="97" y="0"/>
                    <a:pt x="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4" name="Google Shape;4414;p61"/>
            <p:cNvSpPr/>
            <p:nvPr/>
          </p:nvSpPr>
          <p:spPr>
            <a:xfrm>
              <a:off x="-397700" y="2575738"/>
              <a:ext cx="85075" cy="99650"/>
            </a:xfrm>
            <a:custGeom>
              <a:avLst/>
              <a:ahLst/>
              <a:rect l="l" t="t" r="r" b="b"/>
              <a:pathLst>
                <a:path w="3403" h="3986" extrusionOk="0">
                  <a:moveTo>
                    <a:pt x="0" y="1"/>
                  </a:moveTo>
                  <a:cubicBezTo>
                    <a:pt x="0" y="101"/>
                    <a:pt x="0" y="134"/>
                    <a:pt x="0" y="134"/>
                  </a:cubicBezTo>
                  <a:cubicBezTo>
                    <a:pt x="33" y="201"/>
                    <a:pt x="67" y="268"/>
                    <a:pt x="100" y="301"/>
                  </a:cubicBezTo>
                  <a:cubicBezTo>
                    <a:pt x="801" y="1635"/>
                    <a:pt x="1768" y="2736"/>
                    <a:pt x="2835" y="3737"/>
                  </a:cubicBezTo>
                  <a:cubicBezTo>
                    <a:pt x="2936" y="3837"/>
                    <a:pt x="3036" y="3904"/>
                    <a:pt x="3136" y="3970"/>
                  </a:cubicBezTo>
                  <a:cubicBezTo>
                    <a:pt x="3158" y="3982"/>
                    <a:pt x="3180" y="3985"/>
                    <a:pt x="3205" y="3985"/>
                  </a:cubicBezTo>
                  <a:cubicBezTo>
                    <a:pt x="3254" y="3985"/>
                    <a:pt x="3314" y="3970"/>
                    <a:pt x="3403" y="3970"/>
                  </a:cubicBezTo>
                  <a:cubicBezTo>
                    <a:pt x="3336" y="3837"/>
                    <a:pt x="3302" y="3737"/>
                    <a:pt x="3236" y="3670"/>
                  </a:cubicBezTo>
                  <a:cubicBezTo>
                    <a:pt x="3102" y="3537"/>
                    <a:pt x="2936" y="3370"/>
                    <a:pt x="2769" y="3237"/>
                  </a:cubicBezTo>
                  <a:cubicBezTo>
                    <a:pt x="1901" y="2403"/>
                    <a:pt x="1101" y="1502"/>
                    <a:pt x="400" y="535"/>
                  </a:cubicBezTo>
                  <a:cubicBezTo>
                    <a:pt x="267" y="368"/>
                    <a:pt x="167" y="20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5" name="Google Shape;4415;p61"/>
            <p:cNvSpPr/>
            <p:nvPr/>
          </p:nvSpPr>
          <p:spPr>
            <a:xfrm>
              <a:off x="-353500" y="2116263"/>
              <a:ext cx="108425" cy="126775"/>
            </a:xfrm>
            <a:custGeom>
              <a:avLst/>
              <a:ahLst/>
              <a:rect l="l" t="t" r="r" b="b"/>
              <a:pathLst>
                <a:path w="4337" h="5071" extrusionOk="0">
                  <a:moveTo>
                    <a:pt x="0" y="0"/>
                  </a:moveTo>
                  <a:cubicBezTo>
                    <a:pt x="0" y="134"/>
                    <a:pt x="33" y="234"/>
                    <a:pt x="100" y="300"/>
                  </a:cubicBezTo>
                  <a:cubicBezTo>
                    <a:pt x="334" y="601"/>
                    <a:pt x="534" y="901"/>
                    <a:pt x="767" y="1168"/>
                  </a:cubicBezTo>
                  <a:cubicBezTo>
                    <a:pt x="1868" y="2402"/>
                    <a:pt x="3002" y="3636"/>
                    <a:pt x="4103" y="4870"/>
                  </a:cubicBezTo>
                  <a:cubicBezTo>
                    <a:pt x="4170" y="4937"/>
                    <a:pt x="4236" y="5004"/>
                    <a:pt x="4303" y="5070"/>
                  </a:cubicBezTo>
                  <a:cubicBezTo>
                    <a:pt x="4303" y="5070"/>
                    <a:pt x="4336" y="5070"/>
                    <a:pt x="4336" y="5037"/>
                  </a:cubicBezTo>
                  <a:cubicBezTo>
                    <a:pt x="4303" y="4970"/>
                    <a:pt x="4270" y="4937"/>
                    <a:pt x="4236" y="4870"/>
                  </a:cubicBezTo>
                  <a:cubicBezTo>
                    <a:pt x="3736" y="4237"/>
                    <a:pt x="3269" y="3569"/>
                    <a:pt x="2735" y="2969"/>
                  </a:cubicBezTo>
                  <a:cubicBezTo>
                    <a:pt x="1868" y="1968"/>
                    <a:pt x="967" y="1001"/>
                    <a:pt x="100" y="67"/>
                  </a:cubicBezTo>
                  <a:cubicBezTo>
                    <a:pt x="67" y="34"/>
                    <a:pt x="33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6" name="Google Shape;4416;p61"/>
            <p:cNvSpPr/>
            <p:nvPr/>
          </p:nvSpPr>
          <p:spPr>
            <a:xfrm>
              <a:off x="-276800" y="2392288"/>
              <a:ext cx="98450" cy="170150"/>
            </a:xfrm>
            <a:custGeom>
              <a:avLst/>
              <a:ahLst/>
              <a:rect l="l" t="t" r="r" b="b"/>
              <a:pathLst>
                <a:path w="3938" h="6806" extrusionOk="0">
                  <a:moveTo>
                    <a:pt x="1" y="0"/>
                  </a:moveTo>
                  <a:lnTo>
                    <a:pt x="1" y="0"/>
                  </a:lnTo>
                  <a:cubicBezTo>
                    <a:pt x="201" y="701"/>
                    <a:pt x="3603" y="6538"/>
                    <a:pt x="3937" y="6805"/>
                  </a:cubicBezTo>
                  <a:cubicBezTo>
                    <a:pt x="3770" y="6238"/>
                    <a:pt x="701" y="968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7" name="Google Shape;4417;p61"/>
            <p:cNvSpPr/>
            <p:nvPr/>
          </p:nvSpPr>
          <p:spPr>
            <a:xfrm>
              <a:off x="-184225" y="2665813"/>
              <a:ext cx="89250" cy="81500"/>
            </a:xfrm>
            <a:custGeom>
              <a:avLst/>
              <a:ahLst/>
              <a:rect l="l" t="t" r="r" b="b"/>
              <a:pathLst>
                <a:path w="3570" h="3260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101"/>
                    <a:pt x="34" y="101"/>
                    <a:pt x="34" y="134"/>
                  </a:cubicBezTo>
                  <a:cubicBezTo>
                    <a:pt x="67" y="201"/>
                    <a:pt x="134" y="267"/>
                    <a:pt x="167" y="301"/>
                  </a:cubicBezTo>
                  <a:cubicBezTo>
                    <a:pt x="768" y="1135"/>
                    <a:pt x="1502" y="1768"/>
                    <a:pt x="2235" y="2402"/>
                  </a:cubicBezTo>
                  <a:cubicBezTo>
                    <a:pt x="2536" y="2669"/>
                    <a:pt x="2869" y="2903"/>
                    <a:pt x="3169" y="3136"/>
                  </a:cubicBezTo>
                  <a:cubicBezTo>
                    <a:pt x="3238" y="3182"/>
                    <a:pt x="3323" y="3260"/>
                    <a:pt x="3424" y="3260"/>
                  </a:cubicBezTo>
                  <a:cubicBezTo>
                    <a:pt x="3469" y="3260"/>
                    <a:pt x="3518" y="3244"/>
                    <a:pt x="3570" y="3203"/>
                  </a:cubicBezTo>
                  <a:cubicBezTo>
                    <a:pt x="3436" y="2936"/>
                    <a:pt x="3203" y="2769"/>
                    <a:pt x="3003" y="2602"/>
                  </a:cubicBezTo>
                  <a:cubicBezTo>
                    <a:pt x="2035" y="1802"/>
                    <a:pt x="1001" y="1035"/>
                    <a:pt x="134" y="67"/>
                  </a:cubicBezTo>
                  <a:cubicBezTo>
                    <a:pt x="101" y="67"/>
                    <a:pt x="67" y="3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8" name="Google Shape;4418;p61"/>
            <p:cNvSpPr/>
            <p:nvPr/>
          </p:nvSpPr>
          <p:spPr>
            <a:xfrm>
              <a:off x="-50800" y="2165463"/>
              <a:ext cx="76750" cy="120950"/>
            </a:xfrm>
            <a:custGeom>
              <a:avLst/>
              <a:ahLst/>
              <a:rect l="l" t="t" r="r" b="b"/>
              <a:pathLst>
                <a:path w="3070" h="4838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3036" y="4804"/>
                    <a:pt x="3070" y="4837"/>
                  </a:cubicBezTo>
                  <a:cubicBezTo>
                    <a:pt x="3003" y="3803"/>
                    <a:pt x="768" y="734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39" name="Google Shape;4419;p61"/>
            <p:cNvSpPr/>
            <p:nvPr/>
          </p:nvSpPr>
          <p:spPr>
            <a:xfrm>
              <a:off x="-387700" y="2264688"/>
              <a:ext cx="75075" cy="105950"/>
            </a:xfrm>
            <a:custGeom>
              <a:avLst/>
              <a:ahLst/>
              <a:rect l="l" t="t" r="r" b="b"/>
              <a:pathLst>
                <a:path w="3003" h="4238" extrusionOk="0">
                  <a:moveTo>
                    <a:pt x="0" y="1"/>
                  </a:moveTo>
                  <a:lnTo>
                    <a:pt x="0" y="1"/>
                  </a:lnTo>
                  <a:cubicBezTo>
                    <a:pt x="934" y="1435"/>
                    <a:pt x="1802" y="2970"/>
                    <a:pt x="3003" y="4237"/>
                  </a:cubicBezTo>
                  <a:cubicBezTo>
                    <a:pt x="2169" y="2703"/>
                    <a:pt x="1135" y="1335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0" name="Google Shape;4420;p61"/>
            <p:cNvSpPr/>
            <p:nvPr/>
          </p:nvSpPr>
          <p:spPr>
            <a:xfrm>
              <a:off x="-343500" y="2164613"/>
              <a:ext cx="122600" cy="131800"/>
            </a:xfrm>
            <a:custGeom>
              <a:avLst/>
              <a:ahLst/>
              <a:rect l="l" t="t" r="r" b="b"/>
              <a:pathLst>
                <a:path w="4904" h="5272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368"/>
                    <a:pt x="4437" y="5004"/>
                    <a:pt x="4904" y="5271"/>
                  </a:cubicBezTo>
                  <a:cubicBezTo>
                    <a:pt x="4804" y="5138"/>
                    <a:pt x="4770" y="5071"/>
                    <a:pt x="4704" y="5004"/>
                  </a:cubicBezTo>
                  <a:cubicBezTo>
                    <a:pt x="3169" y="3337"/>
                    <a:pt x="1635" y="1702"/>
                    <a:pt x="100" y="34"/>
                  </a:cubicBezTo>
                  <a:cubicBezTo>
                    <a:pt x="67" y="34"/>
                    <a:pt x="34" y="34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1" name="Google Shape;4421;p61"/>
            <p:cNvSpPr/>
            <p:nvPr/>
          </p:nvSpPr>
          <p:spPr>
            <a:xfrm>
              <a:off x="-639550" y="2018688"/>
              <a:ext cx="28375" cy="116775"/>
            </a:xfrm>
            <a:custGeom>
              <a:avLst/>
              <a:ahLst/>
              <a:rect l="l" t="t" r="r" b="b"/>
              <a:pathLst>
                <a:path w="1135" h="4671" extrusionOk="0">
                  <a:moveTo>
                    <a:pt x="1" y="0"/>
                  </a:moveTo>
                  <a:lnTo>
                    <a:pt x="1" y="0"/>
                  </a:lnTo>
                  <a:cubicBezTo>
                    <a:pt x="67" y="1635"/>
                    <a:pt x="334" y="3203"/>
                    <a:pt x="1135" y="4670"/>
                  </a:cubicBezTo>
                  <a:cubicBezTo>
                    <a:pt x="768" y="3103"/>
                    <a:pt x="367" y="153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2" name="Google Shape;4422;p61"/>
            <p:cNvSpPr/>
            <p:nvPr/>
          </p:nvSpPr>
          <p:spPr>
            <a:xfrm>
              <a:off x="-219250" y="2592438"/>
              <a:ext cx="83425" cy="86750"/>
            </a:xfrm>
            <a:custGeom>
              <a:avLst/>
              <a:ahLst/>
              <a:rect l="l" t="t" r="r" b="b"/>
              <a:pathLst>
                <a:path w="3337" h="3470" extrusionOk="0">
                  <a:moveTo>
                    <a:pt x="1" y="0"/>
                  </a:moveTo>
                  <a:cubicBezTo>
                    <a:pt x="301" y="801"/>
                    <a:pt x="2702" y="3236"/>
                    <a:pt x="3336" y="3469"/>
                  </a:cubicBezTo>
                  <a:cubicBezTo>
                    <a:pt x="3236" y="3236"/>
                    <a:pt x="434" y="367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3" name="Google Shape;4423;p61"/>
            <p:cNvSpPr/>
            <p:nvPr/>
          </p:nvSpPr>
          <p:spPr>
            <a:xfrm>
              <a:off x="-642050" y="2108738"/>
              <a:ext cx="32550" cy="102600"/>
            </a:xfrm>
            <a:custGeom>
              <a:avLst/>
              <a:ahLst/>
              <a:rect l="l" t="t" r="r" b="b"/>
              <a:pathLst>
                <a:path w="1302" h="4104" extrusionOk="0">
                  <a:moveTo>
                    <a:pt x="101" y="1"/>
                  </a:moveTo>
                  <a:cubicBezTo>
                    <a:pt x="0" y="701"/>
                    <a:pt x="768" y="3570"/>
                    <a:pt x="1201" y="4104"/>
                  </a:cubicBezTo>
                  <a:lnTo>
                    <a:pt x="1301" y="4104"/>
                  </a:lnTo>
                  <a:cubicBezTo>
                    <a:pt x="901" y="2736"/>
                    <a:pt x="501" y="1369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4" name="Google Shape;4424;p61"/>
            <p:cNvSpPr/>
            <p:nvPr/>
          </p:nvSpPr>
          <p:spPr>
            <a:xfrm>
              <a:off x="-108325" y="2573238"/>
              <a:ext cx="51725" cy="97600"/>
            </a:xfrm>
            <a:custGeom>
              <a:avLst/>
              <a:ahLst/>
              <a:rect l="l" t="t" r="r" b="b"/>
              <a:pathLst>
                <a:path w="2069" h="3904" extrusionOk="0">
                  <a:moveTo>
                    <a:pt x="0" y="1"/>
                  </a:moveTo>
                  <a:lnTo>
                    <a:pt x="0" y="1"/>
                  </a:lnTo>
                  <a:cubicBezTo>
                    <a:pt x="767" y="1268"/>
                    <a:pt x="1201" y="2703"/>
                    <a:pt x="2068" y="3904"/>
                  </a:cubicBezTo>
                  <a:cubicBezTo>
                    <a:pt x="1568" y="2503"/>
                    <a:pt x="967" y="116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5" name="Google Shape;4425;p61"/>
            <p:cNvSpPr/>
            <p:nvPr/>
          </p:nvSpPr>
          <p:spPr>
            <a:xfrm>
              <a:off x="-676250" y="2122088"/>
              <a:ext cx="25050" cy="103575"/>
            </a:xfrm>
            <a:custGeom>
              <a:avLst/>
              <a:ahLst/>
              <a:rect l="l" t="t" r="r" b="b"/>
              <a:pathLst>
                <a:path w="1002" h="4143" extrusionOk="0">
                  <a:moveTo>
                    <a:pt x="1" y="1"/>
                  </a:moveTo>
                  <a:cubicBezTo>
                    <a:pt x="1" y="167"/>
                    <a:pt x="1" y="301"/>
                    <a:pt x="1" y="401"/>
                  </a:cubicBezTo>
                  <a:cubicBezTo>
                    <a:pt x="68" y="1368"/>
                    <a:pt x="334" y="2302"/>
                    <a:pt x="535" y="3236"/>
                  </a:cubicBezTo>
                  <a:cubicBezTo>
                    <a:pt x="601" y="3470"/>
                    <a:pt x="668" y="3703"/>
                    <a:pt x="735" y="3937"/>
                  </a:cubicBezTo>
                  <a:cubicBezTo>
                    <a:pt x="764" y="4026"/>
                    <a:pt x="794" y="4142"/>
                    <a:pt x="943" y="4142"/>
                  </a:cubicBezTo>
                  <a:cubicBezTo>
                    <a:pt x="961" y="4142"/>
                    <a:pt x="980" y="4141"/>
                    <a:pt x="1002" y="4137"/>
                  </a:cubicBezTo>
                  <a:cubicBezTo>
                    <a:pt x="701" y="2803"/>
                    <a:pt x="268" y="1502"/>
                    <a:pt x="134" y="134"/>
                  </a:cubicBezTo>
                  <a:cubicBezTo>
                    <a:pt x="134" y="101"/>
                    <a:pt x="68" y="67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6" name="Google Shape;4426;p61"/>
            <p:cNvSpPr/>
            <p:nvPr/>
          </p:nvSpPr>
          <p:spPr>
            <a:xfrm>
              <a:off x="-249275" y="2609113"/>
              <a:ext cx="52575" cy="50300"/>
            </a:xfrm>
            <a:custGeom>
              <a:avLst/>
              <a:ahLst/>
              <a:rect l="l" t="t" r="r" b="b"/>
              <a:pathLst>
                <a:path w="2103" h="2012" extrusionOk="0">
                  <a:moveTo>
                    <a:pt x="1" y="0"/>
                  </a:moveTo>
                  <a:cubicBezTo>
                    <a:pt x="1" y="67"/>
                    <a:pt x="1" y="134"/>
                    <a:pt x="1" y="134"/>
                  </a:cubicBezTo>
                  <a:cubicBezTo>
                    <a:pt x="501" y="834"/>
                    <a:pt x="1101" y="1468"/>
                    <a:pt x="1802" y="1935"/>
                  </a:cubicBezTo>
                  <a:cubicBezTo>
                    <a:pt x="1840" y="1973"/>
                    <a:pt x="1901" y="2012"/>
                    <a:pt x="1965" y="2012"/>
                  </a:cubicBezTo>
                  <a:cubicBezTo>
                    <a:pt x="2012" y="2012"/>
                    <a:pt x="2060" y="1991"/>
                    <a:pt x="2102" y="1935"/>
                  </a:cubicBezTo>
                  <a:cubicBezTo>
                    <a:pt x="2069" y="1668"/>
                    <a:pt x="1835" y="1601"/>
                    <a:pt x="1669" y="1435"/>
                  </a:cubicBezTo>
                  <a:cubicBezTo>
                    <a:pt x="1468" y="1268"/>
                    <a:pt x="1268" y="1101"/>
                    <a:pt x="1101" y="934"/>
                  </a:cubicBezTo>
                  <a:cubicBezTo>
                    <a:pt x="901" y="801"/>
                    <a:pt x="735" y="634"/>
                    <a:pt x="568" y="467"/>
                  </a:cubicBezTo>
                  <a:cubicBezTo>
                    <a:pt x="368" y="334"/>
                    <a:pt x="268" y="10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7" name="Google Shape;4427;p61"/>
            <p:cNvSpPr/>
            <p:nvPr/>
          </p:nvSpPr>
          <p:spPr>
            <a:xfrm>
              <a:off x="5900" y="2428138"/>
              <a:ext cx="44225" cy="80100"/>
            </a:xfrm>
            <a:custGeom>
              <a:avLst/>
              <a:ahLst/>
              <a:rect l="l" t="t" r="r" b="b"/>
              <a:pathLst>
                <a:path w="1769" h="3204" extrusionOk="0">
                  <a:moveTo>
                    <a:pt x="1" y="1"/>
                  </a:moveTo>
                  <a:cubicBezTo>
                    <a:pt x="168" y="668"/>
                    <a:pt x="1469" y="3036"/>
                    <a:pt x="1769" y="3203"/>
                  </a:cubicBezTo>
                  <a:cubicBezTo>
                    <a:pt x="1769" y="2769"/>
                    <a:pt x="1502" y="2436"/>
                    <a:pt x="1302" y="2102"/>
                  </a:cubicBezTo>
                  <a:cubicBezTo>
                    <a:pt x="1102" y="1735"/>
                    <a:pt x="868" y="1368"/>
                    <a:pt x="635" y="1001"/>
                  </a:cubicBezTo>
                  <a:cubicBezTo>
                    <a:pt x="435" y="668"/>
                    <a:pt x="201" y="33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8" name="Google Shape;4428;p61"/>
            <p:cNvSpPr/>
            <p:nvPr/>
          </p:nvSpPr>
          <p:spPr>
            <a:xfrm>
              <a:off x="-195900" y="2338913"/>
              <a:ext cx="67575" cy="84250"/>
            </a:xfrm>
            <a:custGeom>
              <a:avLst/>
              <a:ahLst/>
              <a:rect l="l" t="t" r="r" b="b"/>
              <a:pathLst>
                <a:path w="2703" h="3370" extrusionOk="0">
                  <a:moveTo>
                    <a:pt x="1" y="1"/>
                  </a:moveTo>
                  <a:lnTo>
                    <a:pt x="1" y="1"/>
                  </a:lnTo>
                  <a:cubicBezTo>
                    <a:pt x="668" y="1001"/>
                    <a:pt x="2336" y="3103"/>
                    <a:pt x="2702" y="3370"/>
                  </a:cubicBezTo>
                  <a:cubicBezTo>
                    <a:pt x="2602" y="2903"/>
                    <a:pt x="468" y="267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49" name="Google Shape;4429;p61"/>
            <p:cNvSpPr/>
            <p:nvPr/>
          </p:nvSpPr>
          <p:spPr>
            <a:xfrm>
              <a:off x="-60800" y="2421463"/>
              <a:ext cx="49225" cy="84250"/>
            </a:xfrm>
            <a:custGeom>
              <a:avLst/>
              <a:ahLst/>
              <a:rect l="l" t="t" r="r" b="b"/>
              <a:pathLst>
                <a:path w="1969" h="3370" extrusionOk="0">
                  <a:moveTo>
                    <a:pt x="0" y="1"/>
                  </a:moveTo>
                  <a:lnTo>
                    <a:pt x="0" y="1"/>
                  </a:lnTo>
                  <a:cubicBezTo>
                    <a:pt x="601" y="1135"/>
                    <a:pt x="1068" y="2336"/>
                    <a:pt x="1868" y="3370"/>
                  </a:cubicBezTo>
                  <a:cubicBezTo>
                    <a:pt x="1968" y="3136"/>
                    <a:pt x="1868" y="2970"/>
                    <a:pt x="1768" y="2803"/>
                  </a:cubicBezTo>
                  <a:cubicBezTo>
                    <a:pt x="1301" y="2036"/>
                    <a:pt x="801" y="1235"/>
                    <a:pt x="334" y="435"/>
                  </a:cubicBezTo>
                  <a:cubicBezTo>
                    <a:pt x="234" y="268"/>
                    <a:pt x="134" y="134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0" name="Google Shape;4430;p61"/>
            <p:cNvSpPr/>
            <p:nvPr/>
          </p:nvSpPr>
          <p:spPr>
            <a:xfrm>
              <a:off x="-606200" y="2005338"/>
              <a:ext cx="30900" cy="88425"/>
            </a:xfrm>
            <a:custGeom>
              <a:avLst/>
              <a:ahLst/>
              <a:rect l="l" t="t" r="r" b="b"/>
              <a:pathLst>
                <a:path w="1236" h="3537" extrusionOk="0">
                  <a:moveTo>
                    <a:pt x="1" y="1"/>
                  </a:moveTo>
                  <a:lnTo>
                    <a:pt x="1" y="1"/>
                  </a:lnTo>
                  <a:cubicBezTo>
                    <a:pt x="301" y="1268"/>
                    <a:pt x="635" y="2436"/>
                    <a:pt x="1235" y="3537"/>
                  </a:cubicBezTo>
                  <a:cubicBezTo>
                    <a:pt x="1202" y="3003"/>
                    <a:pt x="234" y="20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1" name="Google Shape;4431;p61"/>
            <p:cNvSpPr/>
            <p:nvPr/>
          </p:nvSpPr>
          <p:spPr>
            <a:xfrm>
              <a:off x="-341000" y="2711688"/>
              <a:ext cx="114275" cy="70900"/>
            </a:xfrm>
            <a:custGeom>
              <a:avLst/>
              <a:ahLst/>
              <a:rect l="l" t="t" r="r" b="b"/>
              <a:pathLst>
                <a:path w="4571" h="2836" extrusionOk="0">
                  <a:moveTo>
                    <a:pt x="0" y="0"/>
                  </a:moveTo>
                  <a:cubicBezTo>
                    <a:pt x="834" y="1301"/>
                    <a:pt x="3670" y="2802"/>
                    <a:pt x="4570" y="2836"/>
                  </a:cubicBezTo>
                  <a:cubicBezTo>
                    <a:pt x="2836" y="2235"/>
                    <a:pt x="1335" y="1268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2" name="Google Shape;4432;p61"/>
            <p:cNvSpPr/>
            <p:nvPr/>
          </p:nvSpPr>
          <p:spPr>
            <a:xfrm>
              <a:off x="-550325" y="2471513"/>
              <a:ext cx="46725" cy="96750"/>
            </a:xfrm>
            <a:custGeom>
              <a:avLst/>
              <a:ahLst/>
              <a:rect l="l" t="t" r="r" b="b"/>
              <a:pathLst>
                <a:path w="1869" h="3870" extrusionOk="0">
                  <a:moveTo>
                    <a:pt x="101" y="0"/>
                  </a:moveTo>
                  <a:cubicBezTo>
                    <a:pt x="67" y="34"/>
                    <a:pt x="34" y="34"/>
                    <a:pt x="1" y="34"/>
                  </a:cubicBezTo>
                  <a:cubicBezTo>
                    <a:pt x="34" y="134"/>
                    <a:pt x="34" y="267"/>
                    <a:pt x="67" y="367"/>
                  </a:cubicBezTo>
                  <a:cubicBezTo>
                    <a:pt x="168" y="701"/>
                    <a:pt x="268" y="1034"/>
                    <a:pt x="401" y="1335"/>
                  </a:cubicBezTo>
                  <a:cubicBezTo>
                    <a:pt x="768" y="2135"/>
                    <a:pt x="1168" y="2902"/>
                    <a:pt x="1569" y="3670"/>
                  </a:cubicBezTo>
                  <a:cubicBezTo>
                    <a:pt x="1602" y="3703"/>
                    <a:pt x="1635" y="3770"/>
                    <a:pt x="1669" y="3803"/>
                  </a:cubicBezTo>
                  <a:cubicBezTo>
                    <a:pt x="1735" y="3836"/>
                    <a:pt x="1802" y="3836"/>
                    <a:pt x="1869" y="3870"/>
                  </a:cubicBezTo>
                  <a:cubicBezTo>
                    <a:pt x="1268" y="2569"/>
                    <a:pt x="434" y="1401"/>
                    <a:pt x="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3" name="Google Shape;4433;p61"/>
            <p:cNvSpPr/>
            <p:nvPr/>
          </p:nvSpPr>
          <p:spPr>
            <a:xfrm>
              <a:off x="-372700" y="1851063"/>
              <a:ext cx="85925" cy="63400"/>
            </a:xfrm>
            <a:custGeom>
              <a:avLst/>
              <a:ahLst/>
              <a:rect l="l" t="t" r="r" b="b"/>
              <a:pathLst>
                <a:path w="3437" h="2536" extrusionOk="0">
                  <a:moveTo>
                    <a:pt x="1" y="1"/>
                  </a:moveTo>
                  <a:cubicBezTo>
                    <a:pt x="968" y="1068"/>
                    <a:pt x="2136" y="1902"/>
                    <a:pt x="3437" y="2536"/>
                  </a:cubicBezTo>
                  <a:cubicBezTo>
                    <a:pt x="2302" y="1702"/>
                    <a:pt x="1168" y="83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4" name="Google Shape;4434;p61"/>
            <p:cNvSpPr/>
            <p:nvPr/>
          </p:nvSpPr>
          <p:spPr>
            <a:xfrm>
              <a:off x="-333500" y="1941963"/>
              <a:ext cx="71750" cy="64225"/>
            </a:xfrm>
            <a:custGeom>
              <a:avLst/>
              <a:ahLst/>
              <a:rect l="l" t="t" r="r" b="b"/>
              <a:pathLst>
                <a:path w="2870" h="2569" extrusionOk="0">
                  <a:moveTo>
                    <a:pt x="1" y="0"/>
                  </a:moveTo>
                  <a:lnTo>
                    <a:pt x="1" y="0"/>
                  </a:lnTo>
                  <a:cubicBezTo>
                    <a:pt x="201" y="534"/>
                    <a:pt x="2169" y="2269"/>
                    <a:pt x="2869" y="2569"/>
                  </a:cubicBezTo>
                  <a:cubicBezTo>
                    <a:pt x="1902" y="1668"/>
                    <a:pt x="935" y="834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5" name="Google Shape;4435;p61"/>
            <p:cNvSpPr/>
            <p:nvPr/>
          </p:nvSpPr>
          <p:spPr>
            <a:xfrm>
              <a:off x="-632875" y="2198813"/>
              <a:ext cx="26700" cy="100925"/>
            </a:xfrm>
            <a:custGeom>
              <a:avLst/>
              <a:ahLst/>
              <a:rect l="l" t="t" r="r" b="b"/>
              <a:pathLst>
                <a:path w="1068" h="4037" extrusionOk="0">
                  <a:moveTo>
                    <a:pt x="0" y="1"/>
                  </a:moveTo>
                  <a:lnTo>
                    <a:pt x="0" y="1"/>
                  </a:lnTo>
                  <a:cubicBezTo>
                    <a:pt x="267" y="1368"/>
                    <a:pt x="601" y="2736"/>
                    <a:pt x="1068" y="4037"/>
                  </a:cubicBezTo>
                  <a:cubicBezTo>
                    <a:pt x="801" y="2669"/>
                    <a:pt x="434" y="1335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6" name="Google Shape;4436;p61"/>
            <p:cNvSpPr/>
            <p:nvPr/>
          </p:nvSpPr>
          <p:spPr>
            <a:xfrm>
              <a:off x="-224250" y="2030363"/>
              <a:ext cx="65900" cy="48400"/>
            </a:xfrm>
            <a:custGeom>
              <a:avLst/>
              <a:ahLst/>
              <a:rect l="l" t="t" r="r" b="b"/>
              <a:pathLst>
                <a:path w="2636" h="1936" extrusionOk="0">
                  <a:moveTo>
                    <a:pt x="0" y="0"/>
                  </a:moveTo>
                  <a:cubicBezTo>
                    <a:pt x="801" y="768"/>
                    <a:pt x="1768" y="1301"/>
                    <a:pt x="2636" y="1935"/>
                  </a:cubicBezTo>
                  <a:cubicBezTo>
                    <a:pt x="2335" y="1535"/>
                    <a:pt x="401" y="134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7" name="Google Shape;4437;p61"/>
            <p:cNvSpPr/>
            <p:nvPr/>
          </p:nvSpPr>
          <p:spPr>
            <a:xfrm>
              <a:off x="-627050" y="2002013"/>
              <a:ext cx="17550" cy="53400"/>
            </a:xfrm>
            <a:custGeom>
              <a:avLst/>
              <a:ahLst/>
              <a:rect l="l" t="t" r="r" b="b"/>
              <a:pathLst>
                <a:path w="702" h="2136" extrusionOk="0">
                  <a:moveTo>
                    <a:pt x="101" y="0"/>
                  </a:moveTo>
                  <a:cubicBezTo>
                    <a:pt x="1" y="501"/>
                    <a:pt x="334" y="1835"/>
                    <a:pt x="701" y="2135"/>
                  </a:cubicBezTo>
                  <a:cubicBezTo>
                    <a:pt x="535" y="1435"/>
                    <a:pt x="368" y="701"/>
                    <a:pt x="2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8" name="Google Shape;4438;p61"/>
            <p:cNvSpPr/>
            <p:nvPr/>
          </p:nvSpPr>
          <p:spPr>
            <a:xfrm>
              <a:off x="-595350" y="2339738"/>
              <a:ext cx="23375" cy="78425"/>
            </a:xfrm>
            <a:custGeom>
              <a:avLst/>
              <a:ahLst/>
              <a:rect l="l" t="t" r="r" b="b"/>
              <a:pathLst>
                <a:path w="935" h="3137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1135"/>
                    <a:pt x="534" y="2503"/>
                    <a:pt x="934" y="3136"/>
                  </a:cubicBezTo>
                  <a:cubicBezTo>
                    <a:pt x="634" y="2069"/>
                    <a:pt x="334" y="106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59" name="Google Shape;4439;p61"/>
            <p:cNvSpPr/>
            <p:nvPr/>
          </p:nvSpPr>
          <p:spPr>
            <a:xfrm>
              <a:off x="-210075" y="1931113"/>
              <a:ext cx="51725" cy="35900"/>
            </a:xfrm>
            <a:custGeom>
              <a:avLst/>
              <a:ahLst/>
              <a:rect l="l" t="t" r="r" b="b"/>
              <a:pathLst>
                <a:path w="2069" h="1436" extrusionOk="0">
                  <a:moveTo>
                    <a:pt x="0" y="1"/>
                  </a:moveTo>
                  <a:lnTo>
                    <a:pt x="0" y="1"/>
                  </a:lnTo>
                  <a:cubicBezTo>
                    <a:pt x="501" y="601"/>
                    <a:pt x="1635" y="1368"/>
                    <a:pt x="2069" y="1435"/>
                  </a:cubicBezTo>
                  <a:cubicBezTo>
                    <a:pt x="1335" y="935"/>
                    <a:pt x="668" y="46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0" name="Google Shape;4440;p61"/>
            <p:cNvSpPr/>
            <p:nvPr/>
          </p:nvSpPr>
          <p:spPr>
            <a:xfrm>
              <a:off x="-294300" y="2792863"/>
              <a:ext cx="39225" cy="12250"/>
            </a:xfrm>
            <a:custGeom>
              <a:avLst/>
              <a:ahLst/>
              <a:rect l="l" t="t" r="r" b="b"/>
              <a:pathLst>
                <a:path w="1569" h="490" extrusionOk="0">
                  <a:moveTo>
                    <a:pt x="179" y="1"/>
                  </a:moveTo>
                  <a:cubicBezTo>
                    <a:pt x="110" y="1"/>
                    <a:pt x="49" y="8"/>
                    <a:pt x="0" y="22"/>
                  </a:cubicBezTo>
                  <a:cubicBezTo>
                    <a:pt x="501" y="189"/>
                    <a:pt x="934" y="489"/>
                    <a:pt x="1568" y="489"/>
                  </a:cubicBezTo>
                  <a:cubicBezTo>
                    <a:pt x="1283" y="233"/>
                    <a:pt x="585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1" name="Google Shape;4441;p61"/>
            <p:cNvSpPr/>
            <p:nvPr/>
          </p:nvSpPr>
          <p:spPr>
            <a:xfrm>
              <a:off x="-282625" y="1927788"/>
              <a:ext cx="38375" cy="27550"/>
            </a:xfrm>
            <a:custGeom>
              <a:avLst/>
              <a:ahLst/>
              <a:rect l="l" t="t" r="r" b="b"/>
              <a:pathLst>
                <a:path w="1535" h="1102" extrusionOk="0">
                  <a:moveTo>
                    <a:pt x="0" y="0"/>
                  </a:moveTo>
                  <a:lnTo>
                    <a:pt x="0" y="0"/>
                  </a:lnTo>
                  <a:cubicBezTo>
                    <a:pt x="434" y="567"/>
                    <a:pt x="934" y="868"/>
                    <a:pt x="1535" y="1101"/>
                  </a:cubicBezTo>
                  <a:cubicBezTo>
                    <a:pt x="1068" y="734"/>
                    <a:pt x="634" y="401"/>
                    <a:pt x="167" y="67"/>
                  </a:cubicBezTo>
                  <a:cubicBezTo>
                    <a:pt x="134" y="34"/>
                    <a:pt x="100" y="34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2" name="Google Shape;4442;p61"/>
            <p:cNvSpPr/>
            <p:nvPr/>
          </p:nvSpPr>
          <p:spPr>
            <a:xfrm>
              <a:off x="-327650" y="1973663"/>
              <a:ext cx="32550" cy="33375"/>
            </a:xfrm>
            <a:custGeom>
              <a:avLst/>
              <a:ahLst/>
              <a:rect l="l" t="t" r="r" b="b"/>
              <a:pathLst>
                <a:path w="1302" h="1335" extrusionOk="0">
                  <a:moveTo>
                    <a:pt x="67" y="0"/>
                  </a:moveTo>
                  <a:cubicBezTo>
                    <a:pt x="67" y="33"/>
                    <a:pt x="33" y="67"/>
                    <a:pt x="0" y="100"/>
                  </a:cubicBezTo>
                  <a:cubicBezTo>
                    <a:pt x="400" y="534"/>
                    <a:pt x="767" y="967"/>
                    <a:pt x="1234" y="1334"/>
                  </a:cubicBezTo>
                  <a:cubicBezTo>
                    <a:pt x="1268" y="1301"/>
                    <a:pt x="1268" y="1301"/>
                    <a:pt x="1301" y="1268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3" name="Google Shape;4443;p61"/>
            <p:cNvSpPr/>
            <p:nvPr/>
          </p:nvSpPr>
          <p:spPr>
            <a:xfrm>
              <a:off x="-119175" y="2113763"/>
              <a:ext cx="23375" cy="19200"/>
            </a:xfrm>
            <a:custGeom>
              <a:avLst/>
              <a:ahLst/>
              <a:rect l="l" t="t" r="r" b="b"/>
              <a:pathLst>
                <a:path w="935" h="768" extrusionOk="0">
                  <a:moveTo>
                    <a:pt x="0" y="0"/>
                  </a:moveTo>
                  <a:lnTo>
                    <a:pt x="0" y="0"/>
                  </a:lnTo>
                  <a:cubicBezTo>
                    <a:pt x="267" y="334"/>
                    <a:pt x="567" y="601"/>
                    <a:pt x="934" y="767"/>
                  </a:cubicBezTo>
                  <a:cubicBezTo>
                    <a:pt x="734" y="400"/>
                    <a:pt x="367" y="16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4" name="Google Shape;4444;p61"/>
            <p:cNvSpPr/>
            <p:nvPr/>
          </p:nvSpPr>
          <p:spPr>
            <a:xfrm>
              <a:off x="-602850" y="2074563"/>
              <a:ext cx="10850" cy="30050"/>
            </a:xfrm>
            <a:custGeom>
              <a:avLst/>
              <a:ahLst/>
              <a:rect l="l" t="t" r="r" b="b"/>
              <a:pathLst>
                <a:path w="434" h="1202" extrusionOk="0">
                  <a:moveTo>
                    <a:pt x="0" y="0"/>
                  </a:moveTo>
                  <a:cubicBezTo>
                    <a:pt x="67" y="434"/>
                    <a:pt x="167" y="834"/>
                    <a:pt x="434" y="1201"/>
                  </a:cubicBezTo>
                  <a:cubicBezTo>
                    <a:pt x="367" y="768"/>
                    <a:pt x="234" y="36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5" name="Google Shape;4445;p61"/>
            <p:cNvSpPr/>
            <p:nvPr/>
          </p:nvSpPr>
          <p:spPr>
            <a:xfrm>
              <a:off x="-654550" y="2178788"/>
              <a:ext cx="12525" cy="31725"/>
            </a:xfrm>
            <a:custGeom>
              <a:avLst/>
              <a:ahLst/>
              <a:rect l="l" t="t" r="r" b="b"/>
              <a:pathLst>
                <a:path w="501" h="1269" extrusionOk="0">
                  <a:moveTo>
                    <a:pt x="0" y="1"/>
                  </a:moveTo>
                  <a:lnTo>
                    <a:pt x="0" y="1"/>
                  </a:lnTo>
                  <a:cubicBezTo>
                    <a:pt x="134" y="435"/>
                    <a:pt x="267" y="868"/>
                    <a:pt x="367" y="1269"/>
                  </a:cubicBezTo>
                  <a:lnTo>
                    <a:pt x="500" y="1269"/>
                  </a:lnTo>
                  <a:cubicBezTo>
                    <a:pt x="400" y="802"/>
                    <a:pt x="234" y="40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6" name="Google Shape;4446;p61"/>
            <p:cNvSpPr/>
            <p:nvPr/>
          </p:nvSpPr>
          <p:spPr>
            <a:xfrm>
              <a:off x="-118350" y="2000338"/>
              <a:ext cx="8375" cy="7525"/>
            </a:xfrm>
            <a:custGeom>
              <a:avLst/>
              <a:ahLst/>
              <a:rect l="l" t="t" r="r" b="b"/>
              <a:pathLst>
                <a:path w="335" h="301" extrusionOk="0">
                  <a:moveTo>
                    <a:pt x="34" y="0"/>
                  </a:moveTo>
                  <a:cubicBezTo>
                    <a:pt x="34" y="34"/>
                    <a:pt x="1" y="67"/>
                    <a:pt x="1" y="101"/>
                  </a:cubicBezTo>
                  <a:cubicBezTo>
                    <a:pt x="101" y="167"/>
                    <a:pt x="234" y="234"/>
                    <a:pt x="334" y="301"/>
                  </a:cubicBezTo>
                  <a:cubicBezTo>
                    <a:pt x="234" y="201"/>
                    <a:pt x="134" y="101"/>
                    <a:pt x="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7" name="Google Shape;4447;p61"/>
            <p:cNvSpPr/>
            <p:nvPr/>
          </p:nvSpPr>
          <p:spPr>
            <a:xfrm>
              <a:off x="-749625" y="1463288"/>
              <a:ext cx="77575" cy="399475"/>
            </a:xfrm>
            <a:custGeom>
              <a:avLst/>
              <a:ahLst/>
              <a:rect l="l" t="t" r="r" b="b"/>
              <a:pathLst>
                <a:path w="3103" h="15979" extrusionOk="0">
                  <a:moveTo>
                    <a:pt x="34" y="0"/>
                  </a:moveTo>
                  <a:cubicBezTo>
                    <a:pt x="34" y="234"/>
                    <a:pt x="0" y="467"/>
                    <a:pt x="0" y="701"/>
                  </a:cubicBezTo>
                  <a:cubicBezTo>
                    <a:pt x="0" y="1535"/>
                    <a:pt x="34" y="2369"/>
                    <a:pt x="501" y="3103"/>
                  </a:cubicBezTo>
                  <a:cubicBezTo>
                    <a:pt x="734" y="3436"/>
                    <a:pt x="734" y="3837"/>
                    <a:pt x="668" y="4270"/>
                  </a:cubicBezTo>
                  <a:cubicBezTo>
                    <a:pt x="634" y="4470"/>
                    <a:pt x="634" y="4704"/>
                    <a:pt x="668" y="4937"/>
                  </a:cubicBezTo>
                  <a:cubicBezTo>
                    <a:pt x="668" y="5238"/>
                    <a:pt x="701" y="5538"/>
                    <a:pt x="734" y="5838"/>
                  </a:cubicBezTo>
                  <a:cubicBezTo>
                    <a:pt x="768" y="6538"/>
                    <a:pt x="934" y="7239"/>
                    <a:pt x="1201" y="7906"/>
                  </a:cubicBezTo>
                  <a:cubicBezTo>
                    <a:pt x="1301" y="8173"/>
                    <a:pt x="1368" y="8473"/>
                    <a:pt x="1335" y="8773"/>
                  </a:cubicBezTo>
                  <a:cubicBezTo>
                    <a:pt x="1268" y="9507"/>
                    <a:pt x="1335" y="10208"/>
                    <a:pt x="1668" y="10875"/>
                  </a:cubicBezTo>
                  <a:cubicBezTo>
                    <a:pt x="1868" y="11309"/>
                    <a:pt x="1835" y="11742"/>
                    <a:pt x="1602" y="12142"/>
                  </a:cubicBezTo>
                  <a:cubicBezTo>
                    <a:pt x="1268" y="12776"/>
                    <a:pt x="868" y="13343"/>
                    <a:pt x="501" y="13944"/>
                  </a:cubicBezTo>
                  <a:cubicBezTo>
                    <a:pt x="134" y="14477"/>
                    <a:pt x="100" y="15111"/>
                    <a:pt x="201" y="15745"/>
                  </a:cubicBezTo>
                  <a:cubicBezTo>
                    <a:pt x="201" y="15845"/>
                    <a:pt x="234" y="15979"/>
                    <a:pt x="401" y="15979"/>
                  </a:cubicBezTo>
                  <a:cubicBezTo>
                    <a:pt x="367" y="15845"/>
                    <a:pt x="367" y="15745"/>
                    <a:pt x="367" y="15612"/>
                  </a:cubicBezTo>
                  <a:cubicBezTo>
                    <a:pt x="401" y="15145"/>
                    <a:pt x="501" y="14644"/>
                    <a:pt x="734" y="14244"/>
                  </a:cubicBezTo>
                  <a:cubicBezTo>
                    <a:pt x="1101" y="13677"/>
                    <a:pt x="1435" y="13177"/>
                    <a:pt x="1768" y="12609"/>
                  </a:cubicBezTo>
                  <a:cubicBezTo>
                    <a:pt x="1868" y="12443"/>
                    <a:pt x="1968" y="12243"/>
                    <a:pt x="1968" y="12042"/>
                  </a:cubicBezTo>
                  <a:cubicBezTo>
                    <a:pt x="1968" y="11575"/>
                    <a:pt x="2002" y="11075"/>
                    <a:pt x="1835" y="10575"/>
                  </a:cubicBezTo>
                  <a:cubicBezTo>
                    <a:pt x="1668" y="10208"/>
                    <a:pt x="1635" y="9807"/>
                    <a:pt x="1735" y="9374"/>
                  </a:cubicBezTo>
                  <a:lnTo>
                    <a:pt x="1735" y="9374"/>
                  </a:lnTo>
                  <a:cubicBezTo>
                    <a:pt x="1868" y="9541"/>
                    <a:pt x="1968" y="9741"/>
                    <a:pt x="2069" y="9908"/>
                  </a:cubicBezTo>
                  <a:cubicBezTo>
                    <a:pt x="2435" y="10541"/>
                    <a:pt x="2502" y="11208"/>
                    <a:pt x="2302" y="11909"/>
                  </a:cubicBezTo>
                  <a:cubicBezTo>
                    <a:pt x="2169" y="12243"/>
                    <a:pt x="2069" y="12609"/>
                    <a:pt x="2002" y="12976"/>
                  </a:cubicBezTo>
                  <a:cubicBezTo>
                    <a:pt x="1835" y="14044"/>
                    <a:pt x="2069" y="14978"/>
                    <a:pt x="2902" y="15678"/>
                  </a:cubicBezTo>
                  <a:cubicBezTo>
                    <a:pt x="2869" y="15578"/>
                    <a:pt x="2802" y="15445"/>
                    <a:pt x="2736" y="15345"/>
                  </a:cubicBezTo>
                  <a:cubicBezTo>
                    <a:pt x="2469" y="14844"/>
                    <a:pt x="2402" y="14311"/>
                    <a:pt x="2402" y="13744"/>
                  </a:cubicBezTo>
                  <a:cubicBezTo>
                    <a:pt x="2435" y="13177"/>
                    <a:pt x="2602" y="12643"/>
                    <a:pt x="2802" y="12109"/>
                  </a:cubicBezTo>
                  <a:cubicBezTo>
                    <a:pt x="3103" y="11342"/>
                    <a:pt x="3003" y="10641"/>
                    <a:pt x="2669" y="9941"/>
                  </a:cubicBezTo>
                  <a:cubicBezTo>
                    <a:pt x="2502" y="9641"/>
                    <a:pt x="2302" y="9340"/>
                    <a:pt x="2102" y="9040"/>
                  </a:cubicBezTo>
                  <a:cubicBezTo>
                    <a:pt x="1902" y="8707"/>
                    <a:pt x="1702" y="8340"/>
                    <a:pt x="1635" y="7973"/>
                  </a:cubicBezTo>
                  <a:cubicBezTo>
                    <a:pt x="1468" y="7339"/>
                    <a:pt x="1268" y="6739"/>
                    <a:pt x="1168" y="6138"/>
                  </a:cubicBezTo>
                  <a:cubicBezTo>
                    <a:pt x="1068" y="5538"/>
                    <a:pt x="1034" y="4937"/>
                    <a:pt x="1068" y="4337"/>
                  </a:cubicBezTo>
                  <a:cubicBezTo>
                    <a:pt x="1101" y="3803"/>
                    <a:pt x="1068" y="3303"/>
                    <a:pt x="768" y="2836"/>
                  </a:cubicBezTo>
                  <a:cubicBezTo>
                    <a:pt x="534" y="2469"/>
                    <a:pt x="434" y="2102"/>
                    <a:pt x="401" y="1668"/>
                  </a:cubicBezTo>
                  <a:cubicBezTo>
                    <a:pt x="334" y="1235"/>
                    <a:pt x="267" y="768"/>
                    <a:pt x="201" y="334"/>
                  </a:cubicBezTo>
                  <a:cubicBezTo>
                    <a:pt x="201" y="201"/>
                    <a:pt x="134" y="101"/>
                    <a:pt x="1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8" name="Google Shape;4448;p61"/>
            <p:cNvSpPr/>
            <p:nvPr/>
          </p:nvSpPr>
          <p:spPr>
            <a:xfrm>
              <a:off x="-813000" y="1319863"/>
              <a:ext cx="95075" cy="440325"/>
            </a:xfrm>
            <a:custGeom>
              <a:avLst/>
              <a:ahLst/>
              <a:rect l="l" t="t" r="r" b="b"/>
              <a:pathLst>
                <a:path w="3803" h="17613" extrusionOk="0">
                  <a:moveTo>
                    <a:pt x="0" y="0"/>
                  </a:moveTo>
                  <a:cubicBezTo>
                    <a:pt x="134" y="600"/>
                    <a:pt x="267" y="1201"/>
                    <a:pt x="434" y="1801"/>
                  </a:cubicBezTo>
                  <a:cubicBezTo>
                    <a:pt x="767" y="3069"/>
                    <a:pt x="1068" y="4336"/>
                    <a:pt x="1134" y="5671"/>
                  </a:cubicBezTo>
                  <a:cubicBezTo>
                    <a:pt x="1201" y="6538"/>
                    <a:pt x="1201" y="7372"/>
                    <a:pt x="1268" y="8239"/>
                  </a:cubicBezTo>
                  <a:cubicBezTo>
                    <a:pt x="1335" y="9107"/>
                    <a:pt x="1535" y="9940"/>
                    <a:pt x="1935" y="10741"/>
                  </a:cubicBezTo>
                  <a:cubicBezTo>
                    <a:pt x="2369" y="11608"/>
                    <a:pt x="2535" y="12509"/>
                    <a:pt x="2469" y="13476"/>
                  </a:cubicBezTo>
                  <a:cubicBezTo>
                    <a:pt x="2469" y="13710"/>
                    <a:pt x="2469" y="13977"/>
                    <a:pt x="2502" y="14244"/>
                  </a:cubicBezTo>
                  <a:cubicBezTo>
                    <a:pt x="2535" y="14444"/>
                    <a:pt x="2602" y="14677"/>
                    <a:pt x="2736" y="14777"/>
                  </a:cubicBezTo>
                  <a:cubicBezTo>
                    <a:pt x="3136" y="15144"/>
                    <a:pt x="3236" y="15645"/>
                    <a:pt x="3303" y="16145"/>
                  </a:cubicBezTo>
                  <a:cubicBezTo>
                    <a:pt x="3403" y="16512"/>
                    <a:pt x="3503" y="16912"/>
                    <a:pt x="3603" y="17312"/>
                  </a:cubicBezTo>
                  <a:cubicBezTo>
                    <a:pt x="3636" y="17412"/>
                    <a:pt x="3703" y="17513"/>
                    <a:pt x="3770" y="17613"/>
                  </a:cubicBezTo>
                  <a:cubicBezTo>
                    <a:pt x="3803" y="17513"/>
                    <a:pt x="3803" y="17446"/>
                    <a:pt x="3803" y="17379"/>
                  </a:cubicBezTo>
                  <a:cubicBezTo>
                    <a:pt x="3703" y="16812"/>
                    <a:pt x="3636" y="16245"/>
                    <a:pt x="3536" y="15678"/>
                  </a:cubicBezTo>
                  <a:cubicBezTo>
                    <a:pt x="3469" y="15311"/>
                    <a:pt x="3336" y="14977"/>
                    <a:pt x="3269" y="14610"/>
                  </a:cubicBezTo>
                  <a:cubicBezTo>
                    <a:pt x="3236" y="14477"/>
                    <a:pt x="3169" y="14344"/>
                    <a:pt x="3136" y="14210"/>
                  </a:cubicBezTo>
                  <a:cubicBezTo>
                    <a:pt x="3069" y="13710"/>
                    <a:pt x="3002" y="13209"/>
                    <a:pt x="2969" y="12709"/>
                  </a:cubicBezTo>
                  <a:cubicBezTo>
                    <a:pt x="2902" y="12042"/>
                    <a:pt x="2802" y="11341"/>
                    <a:pt x="2569" y="10708"/>
                  </a:cubicBezTo>
                  <a:cubicBezTo>
                    <a:pt x="1935" y="9173"/>
                    <a:pt x="1668" y="7572"/>
                    <a:pt x="1501" y="5904"/>
                  </a:cubicBezTo>
                  <a:cubicBezTo>
                    <a:pt x="1468" y="5437"/>
                    <a:pt x="1435" y="4937"/>
                    <a:pt x="1301" y="4470"/>
                  </a:cubicBezTo>
                  <a:cubicBezTo>
                    <a:pt x="1034" y="3336"/>
                    <a:pt x="734" y="2202"/>
                    <a:pt x="467" y="1101"/>
                  </a:cubicBezTo>
                  <a:cubicBezTo>
                    <a:pt x="367" y="701"/>
                    <a:pt x="200" y="367"/>
                    <a:pt x="1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69" name="Google Shape;4449;p61"/>
            <p:cNvSpPr/>
            <p:nvPr/>
          </p:nvSpPr>
          <p:spPr>
            <a:xfrm>
              <a:off x="-515300" y="1816863"/>
              <a:ext cx="105950" cy="126900"/>
            </a:xfrm>
            <a:custGeom>
              <a:avLst/>
              <a:ahLst/>
              <a:rect l="l" t="t" r="r" b="b"/>
              <a:pathLst>
                <a:path w="4238" h="5076" extrusionOk="0">
                  <a:moveTo>
                    <a:pt x="1" y="1"/>
                  </a:moveTo>
                  <a:cubicBezTo>
                    <a:pt x="234" y="468"/>
                    <a:pt x="468" y="902"/>
                    <a:pt x="668" y="1369"/>
                  </a:cubicBezTo>
                  <a:cubicBezTo>
                    <a:pt x="968" y="2036"/>
                    <a:pt x="1335" y="2669"/>
                    <a:pt x="1769" y="3237"/>
                  </a:cubicBezTo>
                  <a:cubicBezTo>
                    <a:pt x="2336" y="4004"/>
                    <a:pt x="3070" y="4504"/>
                    <a:pt x="3870" y="5004"/>
                  </a:cubicBezTo>
                  <a:cubicBezTo>
                    <a:pt x="3924" y="5040"/>
                    <a:pt x="3977" y="5076"/>
                    <a:pt x="4041" y="5076"/>
                  </a:cubicBezTo>
                  <a:cubicBezTo>
                    <a:pt x="4096" y="5076"/>
                    <a:pt x="4159" y="5049"/>
                    <a:pt x="4237" y="4971"/>
                  </a:cubicBezTo>
                  <a:cubicBezTo>
                    <a:pt x="4170" y="4904"/>
                    <a:pt x="4104" y="4804"/>
                    <a:pt x="4037" y="4738"/>
                  </a:cubicBezTo>
                  <a:cubicBezTo>
                    <a:pt x="3904" y="4638"/>
                    <a:pt x="3770" y="4537"/>
                    <a:pt x="3637" y="4437"/>
                  </a:cubicBezTo>
                  <a:cubicBezTo>
                    <a:pt x="2503" y="3737"/>
                    <a:pt x="1735" y="2703"/>
                    <a:pt x="1102" y="1569"/>
                  </a:cubicBezTo>
                  <a:cubicBezTo>
                    <a:pt x="801" y="1002"/>
                    <a:pt x="468" y="4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0" name="Google Shape;4450;p61"/>
            <p:cNvSpPr/>
            <p:nvPr/>
          </p:nvSpPr>
          <p:spPr>
            <a:xfrm>
              <a:off x="-512800" y="1695063"/>
              <a:ext cx="107600" cy="88475"/>
            </a:xfrm>
            <a:custGeom>
              <a:avLst/>
              <a:ahLst/>
              <a:rect l="l" t="t" r="r" b="b"/>
              <a:pathLst>
                <a:path w="4304" h="3539" extrusionOk="0">
                  <a:moveTo>
                    <a:pt x="177" y="0"/>
                  </a:moveTo>
                  <a:cubicBezTo>
                    <a:pt x="100" y="0"/>
                    <a:pt x="25" y="17"/>
                    <a:pt x="1" y="136"/>
                  </a:cubicBezTo>
                  <a:cubicBezTo>
                    <a:pt x="68" y="170"/>
                    <a:pt x="134" y="270"/>
                    <a:pt x="234" y="270"/>
                  </a:cubicBezTo>
                  <a:cubicBezTo>
                    <a:pt x="668" y="403"/>
                    <a:pt x="1002" y="670"/>
                    <a:pt x="1335" y="970"/>
                  </a:cubicBezTo>
                  <a:cubicBezTo>
                    <a:pt x="1936" y="1571"/>
                    <a:pt x="2569" y="2138"/>
                    <a:pt x="3203" y="2705"/>
                  </a:cubicBezTo>
                  <a:cubicBezTo>
                    <a:pt x="3470" y="2972"/>
                    <a:pt x="3770" y="3205"/>
                    <a:pt x="4070" y="3439"/>
                  </a:cubicBezTo>
                  <a:cubicBezTo>
                    <a:pt x="4104" y="3472"/>
                    <a:pt x="4204" y="3505"/>
                    <a:pt x="4271" y="3539"/>
                  </a:cubicBezTo>
                  <a:cubicBezTo>
                    <a:pt x="4271" y="3505"/>
                    <a:pt x="4304" y="3505"/>
                    <a:pt x="4304" y="3472"/>
                  </a:cubicBezTo>
                  <a:cubicBezTo>
                    <a:pt x="4237" y="3372"/>
                    <a:pt x="4170" y="3272"/>
                    <a:pt x="4070" y="3172"/>
                  </a:cubicBezTo>
                  <a:cubicBezTo>
                    <a:pt x="3837" y="2905"/>
                    <a:pt x="3570" y="2638"/>
                    <a:pt x="3337" y="2371"/>
                  </a:cubicBezTo>
                  <a:cubicBezTo>
                    <a:pt x="2703" y="1771"/>
                    <a:pt x="2102" y="1170"/>
                    <a:pt x="1469" y="570"/>
                  </a:cubicBezTo>
                  <a:cubicBezTo>
                    <a:pt x="1135" y="236"/>
                    <a:pt x="735" y="36"/>
                    <a:pt x="268" y="3"/>
                  </a:cubicBezTo>
                  <a:cubicBezTo>
                    <a:pt x="239" y="3"/>
                    <a:pt x="208" y="0"/>
                    <a:pt x="1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1" name="Google Shape;4451;p61"/>
            <p:cNvSpPr/>
            <p:nvPr/>
          </p:nvSpPr>
          <p:spPr>
            <a:xfrm>
              <a:off x="-649550" y="1589213"/>
              <a:ext cx="84250" cy="127625"/>
            </a:xfrm>
            <a:custGeom>
              <a:avLst/>
              <a:ahLst/>
              <a:rect l="l" t="t" r="r" b="b"/>
              <a:pathLst>
                <a:path w="3370" h="5105" extrusionOk="0">
                  <a:moveTo>
                    <a:pt x="0" y="0"/>
                  </a:moveTo>
                  <a:cubicBezTo>
                    <a:pt x="100" y="367"/>
                    <a:pt x="234" y="734"/>
                    <a:pt x="334" y="1101"/>
                  </a:cubicBezTo>
                  <a:cubicBezTo>
                    <a:pt x="801" y="2769"/>
                    <a:pt x="1701" y="4103"/>
                    <a:pt x="3169" y="5037"/>
                  </a:cubicBezTo>
                  <a:cubicBezTo>
                    <a:pt x="3236" y="5071"/>
                    <a:pt x="3303" y="5071"/>
                    <a:pt x="3369" y="5104"/>
                  </a:cubicBezTo>
                  <a:cubicBezTo>
                    <a:pt x="3303" y="4971"/>
                    <a:pt x="3269" y="4904"/>
                    <a:pt x="3203" y="4837"/>
                  </a:cubicBezTo>
                  <a:cubicBezTo>
                    <a:pt x="2902" y="4504"/>
                    <a:pt x="2602" y="4203"/>
                    <a:pt x="2335" y="3870"/>
                  </a:cubicBezTo>
                  <a:cubicBezTo>
                    <a:pt x="1568" y="2902"/>
                    <a:pt x="834" y="1902"/>
                    <a:pt x="434" y="734"/>
                  </a:cubicBezTo>
                  <a:cubicBezTo>
                    <a:pt x="334" y="467"/>
                    <a:pt x="167" y="234"/>
                    <a:pt x="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2" name="Google Shape;4452;p61"/>
            <p:cNvSpPr/>
            <p:nvPr/>
          </p:nvSpPr>
          <p:spPr>
            <a:xfrm>
              <a:off x="-655400" y="1784338"/>
              <a:ext cx="71750" cy="128450"/>
            </a:xfrm>
            <a:custGeom>
              <a:avLst/>
              <a:ahLst/>
              <a:rect l="l" t="t" r="r" b="b"/>
              <a:pathLst>
                <a:path w="2870" h="5138" extrusionOk="0">
                  <a:moveTo>
                    <a:pt x="234" y="1"/>
                  </a:moveTo>
                  <a:cubicBezTo>
                    <a:pt x="168" y="234"/>
                    <a:pt x="67" y="468"/>
                    <a:pt x="67" y="668"/>
                  </a:cubicBezTo>
                  <a:cubicBezTo>
                    <a:pt x="1" y="1569"/>
                    <a:pt x="234" y="2369"/>
                    <a:pt x="635" y="3137"/>
                  </a:cubicBezTo>
                  <a:cubicBezTo>
                    <a:pt x="668" y="3237"/>
                    <a:pt x="735" y="3303"/>
                    <a:pt x="801" y="3370"/>
                  </a:cubicBezTo>
                  <a:cubicBezTo>
                    <a:pt x="1268" y="3937"/>
                    <a:pt x="1769" y="4471"/>
                    <a:pt x="2369" y="4871"/>
                  </a:cubicBezTo>
                  <a:cubicBezTo>
                    <a:pt x="2503" y="4971"/>
                    <a:pt x="2669" y="5071"/>
                    <a:pt x="2836" y="5138"/>
                  </a:cubicBezTo>
                  <a:cubicBezTo>
                    <a:pt x="2836" y="5138"/>
                    <a:pt x="2869" y="5105"/>
                    <a:pt x="2869" y="5071"/>
                  </a:cubicBezTo>
                  <a:cubicBezTo>
                    <a:pt x="2269" y="4704"/>
                    <a:pt x="1835" y="4104"/>
                    <a:pt x="1368" y="3604"/>
                  </a:cubicBezTo>
                  <a:cubicBezTo>
                    <a:pt x="601" y="2770"/>
                    <a:pt x="334" y="1769"/>
                    <a:pt x="268" y="668"/>
                  </a:cubicBezTo>
                  <a:cubicBezTo>
                    <a:pt x="268" y="468"/>
                    <a:pt x="268" y="234"/>
                    <a:pt x="301" y="34"/>
                  </a:cubicBezTo>
                  <a:cubicBezTo>
                    <a:pt x="268" y="34"/>
                    <a:pt x="234" y="34"/>
                    <a:pt x="2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3" name="Google Shape;4453;p61"/>
            <p:cNvSpPr/>
            <p:nvPr/>
          </p:nvSpPr>
          <p:spPr>
            <a:xfrm>
              <a:off x="-580350" y="1932788"/>
              <a:ext cx="117625" cy="67575"/>
            </a:xfrm>
            <a:custGeom>
              <a:avLst/>
              <a:ahLst/>
              <a:rect l="l" t="t" r="r" b="b"/>
              <a:pathLst>
                <a:path w="4705" h="2703" extrusionOk="0">
                  <a:moveTo>
                    <a:pt x="1" y="1"/>
                  </a:moveTo>
                  <a:cubicBezTo>
                    <a:pt x="596" y="860"/>
                    <a:pt x="3846" y="2703"/>
                    <a:pt x="4682" y="2703"/>
                  </a:cubicBezTo>
                  <a:cubicBezTo>
                    <a:pt x="4690" y="2703"/>
                    <a:pt x="4697" y="2703"/>
                    <a:pt x="4704" y="2702"/>
                  </a:cubicBezTo>
                  <a:cubicBezTo>
                    <a:pt x="4704" y="2702"/>
                    <a:pt x="4704" y="2669"/>
                    <a:pt x="4671" y="2636"/>
                  </a:cubicBezTo>
                  <a:cubicBezTo>
                    <a:pt x="3103" y="1835"/>
                    <a:pt x="1535" y="96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4" name="Google Shape;4454;p61"/>
            <p:cNvSpPr/>
            <p:nvPr/>
          </p:nvSpPr>
          <p:spPr>
            <a:xfrm>
              <a:off x="-682925" y="1469963"/>
              <a:ext cx="37575" cy="95100"/>
            </a:xfrm>
            <a:custGeom>
              <a:avLst/>
              <a:ahLst/>
              <a:rect l="l" t="t" r="r" b="b"/>
              <a:pathLst>
                <a:path w="1503" h="3804" extrusionOk="0">
                  <a:moveTo>
                    <a:pt x="1" y="0"/>
                  </a:moveTo>
                  <a:cubicBezTo>
                    <a:pt x="134" y="634"/>
                    <a:pt x="1302" y="3603"/>
                    <a:pt x="1502" y="3803"/>
                  </a:cubicBezTo>
                  <a:cubicBezTo>
                    <a:pt x="1168" y="2469"/>
                    <a:pt x="601" y="123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5" name="Google Shape;4455;p61"/>
            <p:cNvSpPr/>
            <p:nvPr/>
          </p:nvSpPr>
          <p:spPr>
            <a:xfrm>
              <a:off x="-498625" y="1725963"/>
              <a:ext cx="60075" cy="45075"/>
            </a:xfrm>
            <a:custGeom>
              <a:avLst/>
              <a:ahLst/>
              <a:rect l="l" t="t" r="r" b="b"/>
              <a:pathLst>
                <a:path w="2403" h="1803" extrusionOk="0">
                  <a:moveTo>
                    <a:pt x="1" y="1"/>
                  </a:moveTo>
                  <a:lnTo>
                    <a:pt x="1" y="34"/>
                  </a:lnTo>
                  <a:cubicBezTo>
                    <a:pt x="2" y="35"/>
                    <a:pt x="3" y="35"/>
                    <a:pt x="3" y="35"/>
                  </a:cubicBezTo>
                  <a:lnTo>
                    <a:pt x="3" y="35"/>
                  </a:lnTo>
                  <a:cubicBezTo>
                    <a:pt x="2" y="24"/>
                    <a:pt x="1" y="12"/>
                    <a:pt x="1" y="1"/>
                  </a:cubicBezTo>
                  <a:close/>
                  <a:moveTo>
                    <a:pt x="3" y="35"/>
                  </a:moveTo>
                  <a:cubicBezTo>
                    <a:pt x="11" y="89"/>
                    <a:pt x="34" y="134"/>
                    <a:pt x="34" y="134"/>
                  </a:cubicBezTo>
                  <a:cubicBezTo>
                    <a:pt x="601" y="368"/>
                    <a:pt x="1035" y="802"/>
                    <a:pt x="1469" y="1202"/>
                  </a:cubicBezTo>
                  <a:cubicBezTo>
                    <a:pt x="1669" y="1369"/>
                    <a:pt x="1869" y="1502"/>
                    <a:pt x="2069" y="1635"/>
                  </a:cubicBezTo>
                  <a:cubicBezTo>
                    <a:pt x="2169" y="1736"/>
                    <a:pt x="2303" y="1769"/>
                    <a:pt x="2403" y="1802"/>
                  </a:cubicBezTo>
                  <a:cubicBezTo>
                    <a:pt x="2403" y="1702"/>
                    <a:pt x="2369" y="1602"/>
                    <a:pt x="2336" y="1569"/>
                  </a:cubicBezTo>
                  <a:cubicBezTo>
                    <a:pt x="1802" y="1135"/>
                    <a:pt x="1268" y="701"/>
                    <a:pt x="735" y="301"/>
                  </a:cubicBezTo>
                  <a:cubicBezTo>
                    <a:pt x="535" y="135"/>
                    <a:pt x="237" y="101"/>
                    <a:pt x="3" y="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6" name="Google Shape;4456;p61"/>
            <p:cNvSpPr/>
            <p:nvPr/>
          </p:nvSpPr>
          <p:spPr>
            <a:xfrm>
              <a:off x="-622875" y="1828538"/>
              <a:ext cx="56725" cy="70925"/>
            </a:xfrm>
            <a:custGeom>
              <a:avLst/>
              <a:ahLst/>
              <a:rect l="l" t="t" r="r" b="b"/>
              <a:pathLst>
                <a:path w="2269" h="2837" extrusionOk="0">
                  <a:moveTo>
                    <a:pt x="101" y="1"/>
                  </a:moveTo>
                  <a:lnTo>
                    <a:pt x="101" y="1"/>
                  </a:lnTo>
                  <a:cubicBezTo>
                    <a:pt x="1" y="1102"/>
                    <a:pt x="968" y="2336"/>
                    <a:pt x="2269" y="2836"/>
                  </a:cubicBezTo>
                  <a:cubicBezTo>
                    <a:pt x="1268" y="2136"/>
                    <a:pt x="401" y="1335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7" name="Google Shape;4457;p61"/>
            <p:cNvSpPr/>
            <p:nvPr/>
          </p:nvSpPr>
          <p:spPr>
            <a:xfrm>
              <a:off x="-426075" y="1975313"/>
              <a:ext cx="50075" cy="26725"/>
            </a:xfrm>
            <a:custGeom>
              <a:avLst/>
              <a:ahLst/>
              <a:rect l="l" t="t" r="r" b="b"/>
              <a:pathLst>
                <a:path w="2003" h="1069" extrusionOk="0">
                  <a:moveTo>
                    <a:pt x="1" y="1"/>
                  </a:moveTo>
                  <a:cubicBezTo>
                    <a:pt x="1" y="34"/>
                    <a:pt x="1" y="34"/>
                    <a:pt x="1" y="34"/>
                  </a:cubicBezTo>
                  <a:cubicBezTo>
                    <a:pt x="301" y="201"/>
                    <a:pt x="568" y="368"/>
                    <a:pt x="868" y="534"/>
                  </a:cubicBezTo>
                  <a:cubicBezTo>
                    <a:pt x="1102" y="668"/>
                    <a:pt x="1302" y="835"/>
                    <a:pt x="1535" y="968"/>
                  </a:cubicBezTo>
                  <a:cubicBezTo>
                    <a:pt x="1602" y="1001"/>
                    <a:pt x="1702" y="1035"/>
                    <a:pt x="1802" y="1068"/>
                  </a:cubicBezTo>
                  <a:cubicBezTo>
                    <a:pt x="1936" y="1068"/>
                    <a:pt x="2002" y="968"/>
                    <a:pt x="1936" y="868"/>
                  </a:cubicBezTo>
                  <a:cubicBezTo>
                    <a:pt x="1869" y="801"/>
                    <a:pt x="1802" y="735"/>
                    <a:pt x="1736" y="701"/>
                  </a:cubicBezTo>
                  <a:cubicBezTo>
                    <a:pt x="1369" y="501"/>
                    <a:pt x="968" y="301"/>
                    <a:pt x="568" y="101"/>
                  </a:cubicBezTo>
                  <a:cubicBezTo>
                    <a:pt x="401" y="34"/>
                    <a:pt x="201" y="3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8" name="Google Shape;4458;p61"/>
            <p:cNvSpPr/>
            <p:nvPr/>
          </p:nvSpPr>
          <p:spPr>
            <a:xfrm>
              <a:off x="-669575" y="1740163"/>
              <a:ext cx="15050" cy="95925"/>
            </a:xfrm>
            <a:custGeom>
              <a:avLst/>
              <a:ahLst/>
              <a:rect l="l" t="t" r="r" b="b"/>
              <a:pathLst>
                <a:path w="602" h="3837" extrusionOk="0">
                  <a:moveTo>
                    <a:pt x="501" y="0"/>
                  </a:moveTo>
                  <a:cubicBezTo>
                    <a:pt x="468" y="334"/>
                    <a:pt x="434" y="667"/>
                    <a:pt x="368" y="1001"/>
                  </a:cubicBezTo>
                  <a:cubicBezTo>
                    <a:pt x="268" y="1534"/>
                    <a:pt x="167" y="2068"/>
                    <a:pt x="67" y="2602"/>
                  </a:cubicBezTo>
                  <a:cubicBezTo>
                    <a:pt x="1" y="3036"/>
                    <a:pt x="134" y="3436"/>
                    <a:pt x="301" y="3836"/>
                  </a:cubicBezTo>
                  <a:cubicBezTo>
                    <a:pt x="334" y="3736"/>
                    <a:pt x="334" y="3669"/>
                    <a:pt x="334" y="3603"/>
                  </a:cubicBezTo>
                  <a:cubicBezTo>
                    <a:pt x="134" y="3036"/>
                    <a:pt x="268" y="2435"/>
                    <a:pt x="368" y="1835"/>
                  </a:cubicBezTo>
                  <a:cubicBezTo>
                    <a:pt x="468" y="1234"/>
                    <a:pt x="534" y="634"/>
                    <a:pt x="601" y="33"/>
                  </a:cubicBezTo>
                  <a:cubicBezTo>
                    <a:pt x="568" y="33"/>
                    <a:pt x="534" y="0"/>
                    <a:pt x="5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79" name="Google Shape;4459;p61"/>
            <p:cNvSpPr/>
            <p:nvPr/>
          </p:nvSpPr>
          <p:spPr>
            <a:xfrm>
              <a:off x="-699600" y="1471638"/>
              <a:ext cx="33400" cy="92575"/>
            </a:xfrm>
            <a:custGeom>
              <a:avLst/>
              <a:ahLst/>
              <a:rect l="l" t="t" r="r" b="b"/>
              <a:pathLst>
                <a:path w="1336" h="3703" extrusionOk="0">
                  <a:moveTo>
                    <a:pt x="101" y="0"/>
                  </a:moveTo>
                  <a:cubicBezTo>
                    <a:pt x="68" y="33"/>
                    <a:pt x="34" y="33"/>
                    <a:pt x="1" y="67"/>
                  </a:cubicBezTo>
                  <a:cubicBezTo>
                    <a:pt x="434" y="1301"/>
                    <a:pt x="901" y="2502"/>
                    <a:pt x="1335" y="3703"/>
                  </a:cubicBezTo>
                  <a:cubicBezTo>
                    <a:pt x="1135" y="2402"/>
                    <a:pt x="535" y="1234"/>
                    <a:pt x="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80" name="Google Shape;4460;p61"/>
            <p:cNvSpPr/>
            <p:nvPr/>
          </p:nvSpPr>
          <p:spPr>
            <a:xfrm>
              <a:off x="-533650" y="1702613"/>
              <a:ext cx="35050" cy="25375"/>
            </a:xfrm>
            <a:custGeom>
              <a:avLst/>
              <a:ahLst/>
              <a:rect l="l" t="t" r="r" b="b"/>
              <a:pathLst>
                <a:path w="1402" h="1015" extrusionOk="0">
                  <a:moveTo>
                    <a:pt x="1" y="1"/>
                  </a:moveTo>
                  <a:lnTo>
                    <a:pt x="1" y="1"/>
                  </a:lnTo>
                  <a:cubicBezTo>
                    <a:pt x="301" y="401"/>
                    <a:pt x="668" y="701"/>
                    <a:pt x="1102" y="968"/>
                  </a:cubicBezTo>
                  <a:cubicBezTo>
                    <a:pt x="1147" y="998"/>
                    <a:pt x="1192" y="1015"/>
                    <a:pt x="1237" y="1015"/>
                  </a:cubicBezTo>
                  <a:cubicBezTo>
                    <a:pt x="1285" y="1015"/>
                    <a:pt x="1333" y="996"/>
                    <a:pt x="1382" y="954"/>
                  </a:cubicBezTo>
                  <a:lnTo>
                    <a:pt x="1382" y="954"/>
                  </a:lnTo>
                  <a:cubicBezTo>
                    <a:pt x="1388" y="959"/>
                    <a:pt x="1395" y="964"/>
                    <a:pt x="1402" y="968"/>
                  </a:cubicBezTo>
                  <a:lnTo>
                    <a:pt x="1402" y="935"/>
                  </a:lnTo>
                  <a:cubicBezTo>
                    <a:pt x="1395" y="942"/>
                    <a:pt x="1388" y="948"/>
                    <a:pt x="1382" y="954"/>
                  </a:cubicBezTo>
                  <a:lnTo>
                    <a:pt x="1382" y="954"/>
                  </a:lnTo>
                  <a:cubicBezTo>
                    <a:pt x="921" y="626"/>
                    <a:pt x="461" y="33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81" name="Google Shape;4461;p61"/>
            <p:cNvSpPr/>
            <p:nvPr/>
          </p:nvSpPr>
          <p:spPr>
            <a:xfrm>
              <a:off x="165200" y="1540838"/>
              <a:ext cx="55250" cy="2900"/>
            </a:xfrm>
            <a:custGeom>
              <a:avLst/>
              <a:ahLst/>
              <a:rect l="l" t="t" r="r" b="b"/>
              <a:pathLst>
                <a:path w="2210" h="116" extrusionOk="0">
                  <a:moveTo>
                    <a:pt x="0" y="1"/>
                  </a:moveTo>
                  <a:cubicBezTo>
                    <a:pt x="11" y="1"/>
                    <a:pt x="23" y="1"/>
                    <a:pt x="34" y="1"/>
                  </a:cubicBezTo>
                  <a:lnTo>
                    <a:pt x="34" y="1"/>
                  </a:lnTo>
                  <a:cubicBezTo>
                    <a:pt x="34" y="1"/>
                    <a:pt x="34" y="1"/>
                    <a:pt x="34" y="1"/>
                  </a:cubicBezTo>
                  <a:close/>
                  <a:moveTo>
                    <a:pt x="34" y="1"/>
                  </a:moveTo>
                  <a:lnTo>
                    <a:pt x="34" y="1"/>
                  </a:lnTo>
                  <a:cubicBezTo>
                    <a:pt x="657" y="57"/>
                    <a:pt x="1256" y="66"/>
                    <a:pt x="1852" y="88"/>
                  </a:cubicBezTo>
                  <a:lnTo>
                    <a:pt x="1852" y="88"/>
                  </a:lnTo>
                  <a:cubicBezTo>
                    <a:pt x="1246" y="53"/>
                    <a:pt x="640" y="3"/>
                    <a:pt x="34" y="1"/>
                  </a:cubicBezTo>
                  <a:close/>
                  <a:moveTo>
                    <a:pt x="1852" y="88"/>
                  </a:moveTo>
                  <a:lnTo>
                    <a:pt x="1852" y="88"/>
                  </a:lnTo>
                  <a:cubicBezTo>
                    <a:pt x="1935" y="92"/>
                    <a:pt x="2018" y="97"/>
                    <a:pt x="2102" y="101"/>
                  </a:cubicBezTo>
                  <a:cubicBezTo>
                    <a:pt x="2124" y="101"/>
                    <a:pt x="2191" y="116"/>
                    <a:pt x="2203" y="116"/>
                  </a:cubicBezTo>
                  <a:cubicBezTo>
                    <a:pt x="2209" y="116"/>
                    <a:pt x="2202" y="112"/>
                    <a:pt x="2168" y="101"/>
                  </a:cubicBezTo>
                  <a:cubicBezTo>
                    <a:pt x="2063" y="96"/>
                    <a:pt x="1957" y="91"/>
                    <a:pt x="1852" y="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82" name="Google Shape;4462;p61"/>
            <p:cNvSpPr/>
            <p:nvPr/>
          </p:nvSpPr>
          <p:spPr>
            <a:xfrm>
              <a:off x="178525" y="1560013"/>
              <a:ext cx="25" cy="25"/>
            </a:xfrm>
            <a:custGeom>
              <a:avLst/>
              <a:ah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83" name="Google Shape;4463;p61"/>
            <p:cNvSpPr/>
            <p:nvPr/>
          </p:nvSpPr>
          <p:spPr>
            <a:xfrm>
              <a:off x="163525" y="1563363"/>
              <a:ext cx="850" cy="25"/>
            </a:xfrm>
            <a:custGeom>
              <a:avLst/>
              <a:ahLst/>
              <a:rect l="l" t="t" r="r" b="b"/>
              <a:pathLst>
                <a:path w="34" h="1" extrusionOk="0">
                  <a:moveTo>
                    <a:pt x="0" y="0"/>
                  </a:moveTo>
                  <a:cubicBezTo>
                    <a:pt x="0" y="0"/>
                    <a:pt x="34" y="0"/>
                    <a:pt x="34" y="0"/>
                  </a:cubicBezTo>
                  <a:cubicBezTo>
                    <a:pt x="34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84" name="Google Shape;4464;p61"/>
            <p:cNvSpPr/>
            <p:nvPr/>
          </p:nvSpPr>
          <p:spPr>
            <a:xfrm>
              <a:off x="168525" y="1593388"/>
              <a:ext cx="35050" cy="4175"/>
            </a:xfrm>
            <a:custGeom>
              <a:avLst/>
              <a:ahLst/>
              <a:rect l="l" t="t" r="r" b="b"/>
              <a:pathLst>
                <a:path w="1402" h="167" extrusionOk="0">
                  <a:moveTo>
                    <a:pt x="1" y="0"/>
                  </a:moveTo>
                  <a:cubicBezTo>
                    <a:pt x="1" y="0"/>
                    <a:pt x="34" y="34"/>
                    <a:pt x="34" y="34"/>
                  </a:cubicBezTo>
                  <a:cubicBezTo>
                    <a:pt x="456" y="131"/>
                    <a:pt x="942" y="165"/>
                    <a:pt x="1367" y="167"/>
                  </a:cubicBezTo>
                  <a:lnTo>
                    <a:pt x="1367" y="167"/>
                  </a:lnTo>
                  <a:cubicBezTo>
                    <a:pt x="901" y="133"/>
                    <a:pt x="467" y="34"/>
                    <a:pt x="1" y="0"/>
                  </a:cubicBezTo>
                  <a:close/>
                  <a:moveTo>
                    <a:pt x="1367" y="167"/>
                  </a:moveTo>
                  <a:cubicBezTo>
                    <a:pt x="1368" y="167"/>
                    <a:pt x="1368" y="167"/>
                    <a:pt x="1368" y="167"/>
                  </a:cubicBezTo>
                  <a:lnTo>
                    <a:pt x="1402" y="167"/>
                  </a:lnTo>
                  <a:cubicBezTo>
                    <a:pt x="1390" y="167"/>
                    <a:pt x="1379" y="167"/>
                    <a:pt x="1367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48685" name="Google Shape;4392;p61"/>
          <p:cNvSpPr txBox="1">
            <a:spLocks noGrp="1"/>
          </p:cNvSpPr>
          <p:nvPr>
            <p:ph type="title"/>
          </p:nvPr>
        </p:nvSpPr>
        <p:spPr>
          <a:xfrm>
            <a:off x="351777" y="483924"/>
            <a:ext cx="8439316" cy="648565"/>
          </a:xfrm>
          <a:prstGeom prst="rect"/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 sz="3600" lang="uz-Latn-UZ"/>
              <a:t>XARAJATLAR SMETASI</a:t>
            </a:r>
          </a:p>
        </p:txBody>
      </p:sp>
      <p:graphicFrame>
        <p:nvGraphicFramePr>
          <p:cNvPr id="4194304" name="Таблица 3"/>
          <p:cNvGraphicFramePr>
            <a:graphicFrameLocks noGrp="1"/>
          </p:cNvGraphicFramePr>
          <p:nvPr/>
        </p:nvGraphicFramePr>
        <p:xfrm>
          <a:off x="968229" y="1401001"/>
          <a:ext cx="6798548" cy="3039127"/>
        </p:xfrm>
        <a:graphic>
          <a:graphicData uri="http://schemas.openxmlformats.org/drawingml/2006/table">
            <a:tbl>
              <a:tblPr/>
              <a:tblGrid>
                <a:gridCol w="3962848"/>
                <a:gridCol w="1407093"/>
              </a:tblGrid>
              <a:tr h="581331">
                <a:tc>
                  <a:txBody>
                    <a:bodyPr/>
                    <a:p>
                      <a:pPr algn="ctr" indent="0" lvl="0" marL="720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dirty="0" sz="2400" lang="en-US">
                          <a:solidFill>
                            <a:srgbClr val="FFC000"/>
                          </a:solidFill>
                          <a:latin typeface="Encode Sans Black"/>
                          <a:ea typeface="Encode Sans Black"/>
                          <a:cs typeface="Encode Sans Black"/>
                          <a:sym typeface="Encode Sans Black"/>
                        </a:rPr>
                        <a:t>XARAJAT TURLARI</a:t>
                      </a:r>
                      <a:endParaRPr dirty="0" sz="2400" lang="uz-Latn-UZ">
                        <a:solidFill>
                          <a:srgbClr val="FFC000"/>
                        </a:solidFill>
                        <a:latin typeface="Encode Sans Black"/>
                        <a:ea typeface="Encode Sans Black"/>
                        <a:cs typeface="Encode Sans Black"/>
                        <a:sym typeface="Encode Sans Black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2000" i="0" lang="en-US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SUMMA</a:t>
                      </a:r>
                      <a:endParaRPr b="0" dirty="0" sz="2000" i="0" lang="uz-Latn-UZ" strike="noStrike" u="none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438601">
                <a:tc>
                  <a:txBody>
                    <a:bodyPr/>
                    <a:p>
                      <a:pPr algn="ctr" indent="0" lvl="0" marL="720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dirty="0" sz="1800" lang="uz-Latn-UZ">
                          <a:solidFill>
                            <a:srgbClr val="FFC000"/>
                          </a:solidFill>
                          <a:latin typeface="Encode Sans Black"/>
                          <a:ea typeface="Encode Sans Black"/>
                          <a:cs typeface="Encode Sans Black"/>
                          <a:sym typeface="Encode Sans Black"/>
                        </a:rPr>
                        <a:t>Ish haqi fondi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b="0" dirty="0" sz="18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400833">
                <a:tc>
                  <a:txBody>
                    <a:bodyPr/>
                    <a:p>
                      <a:pPr algn="ctr" indent="0" lvl="0" marL="720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lang="ug-CN" noProof="1">
                          <a:solidFill>
                            <a:srgbClr val="FFC000"/>
                          </a:solidFill>
                          <a:latin typeface="Encode Sans Black"/>
                          <a:ea typeface="Encode Sans Black"/>
                          <a:cs typeface="Encode Sans Black"/>
                          <a:sym typeface="Encode Sans Black"/>
                        </a:rPr>
                        <a:t>Ijtimoiy soliq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10 650 000</a:t>
                      </a:r>
                      <a:endParaRPr b="0" dirty="0" sz="18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376277">
                <a:tc>
                  <a:txBody>
                    <a:bodyPr/>
                    <a:p>
                      <a:pPr algn="ctr" indent="0" lvl="0" marL="720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dirty="0" sz="1800" lang="uz-Latn-UZ">
                          <a:solidFill>
                            <a:srgbClr val="FFC000"/>
                          </a:solidFill>
                          <a:latin typeface="Encode Sans Black"/>
                          <a:ea typeface="Encode Sans Black"/>
                          <a:cs typeface="Encode Sans Black"/>
                          <a:sym typeface="Encode Sans Black"/>
                        </a:rPr>
                        <a:t>Texnika va jihozlar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ctr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</a:pP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132 75</a:t>
                      </a:r>
                      <a:r>
                        <a:rPr b="0" dirty="0" sz="18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0" dirty="0" sz="18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000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412862">
                <a:tc>
                  <a:txBody>
                    <a:bodyPr/>
                    <a:p>
                      <a:pPr algn="ctr" indent="0" lvl="0" marL="720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lang="uz-Latn-UZ" noProof="1">
                          <a:solidFill>
                            <a:srgbClr val="FFC000"/>
                          </a:solidFill>
                          <a:latin typeface="Encode Sans Black"/>
                          <a:ea typeface="Encode Sans Black"/>
                          <a:cs typeface="Encode Sans Black"/>
                          <a:sym typeface="Encode Sans Black"/>
                        </a:rPr>
                        <a:t>Xom-ashyo va materillar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62 525 000</a:t>
                      </a:r>
                      <a:endParaRPr b="0" dirty="0" sz="18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419718">
                <a:tc>
                  <a:txBody>
                    <a:bodyPr/>
                    <a:p>
                      <a:pPr algn="ctr" indent="0" lvl="0" marL="7200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lang="uz-Latn-UZ" noProof="1">
                          <a:solidFill>
                            <a:srgbClr val="FFC000"/>
                          </a:solidFill>
                          <a:latin typeface="Encode Sans Black"/>
                          <a:ea typeface="Encode Sans Black"/>
                          <a:cs typeface="Encode Sans Black"/>
                          <a:sym typeface="Encode Sans Black"/>
                        </a:rPr>
                        <a:t>Ko‘zda tutilmagan xarajatlar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0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30 571 050</a:t>
                      </a:r>
                      <a:endParaRPr b="0" dirty="0" sz="1800" i="0" lang="ru-RU" strike="noStrike" u="non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  <a:tr h="409505">
                <a:tc>
                  <a:txBody>
                    <a:bodyPr/>
                    <a:p>
                      <a:pPr algn="ctr" fontAlgn="ctr"/>
                      <a:r>
                        <a:rPr b="1" dirty="0" sz="1800" i="0" lang="uz-Latn-UZ" strike="noStrike" u="none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</a:rPr>
                        <a:t>Jami: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b="1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b="1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r>
                        <a:rPr b="1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b="1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b="1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b="1" dirty="0" sz="1800" i="0" lang="en-US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96 050</a:t>
                      </a:r>
                      <a:r>
                        <a:rPr b="1" dirty="0" sz="1800" i="0" lang="ru-RU" strike="noStrike" u="non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altLang="en-US" lang="zh-CN"/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383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Shape 3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Google Shape;3981;p55"/>
          <p:cNvSpPr txBox="1">
            <a:spLocks noGrp="1"/>
          </p:cNvSpPr>
          <p:nvPr>
            <p:ph type="title"/>
          </p:nvPr>
        </p:nvSpPr>
        <p:spPr>
          <a:xfrm>
            <a:off x="348917" y="483924"/>
            <a:ext cx="8434136" cy="626404"/>
          </a:xfrm>
          <a:prstGeom prst="rect"/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dirty="0" sz="4000" lang="en">
                <a:solidFill>
                  <a:srgbClr val="FFFF00"/>
                </a:solidFill>
              </a:rPr>
              <a:t>SWOT ANALYSIS</a:t>
            </a:r>
            <a:endParaRPr dirty="0" sz="4000">
              <a:solidFill>
                <a:srgbClr val="FFFF00"/>
              </a:solidFill>
            </a:endParaRPr>
          </a:p>
        </p:txBody>
      </p:sp>
      <p:sp>
        <p:nvSpPr>
          <p:cNvPr id="1048593" name="Google Shape;3985;p55"/>
          <p:cNvSpPr txBox="1">
            <a:spLocks noGrp="1"/>
          </p:cNvSpPr>
          <p:nvPr>
            <p:ph type="subTitle" idx="1"/>
          </p:nvPr>
        </p:nvSpPr>
        <p:spPr>
          <a:xfrm rot="-8932">
            <a:off x="254903" y="2547498"/>
            <a:ext cx="3492000" cy="1656000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marL="0">
              <a:buClr>
                <a:srgbClr val="222B0D"/>
              </a:buClr>
              <a:buSzPts val="1100"/>
            </a:pPr>
            <a:r>
              <a:rPr dirty="0" sz="2400" lang="uz-Latn-UZ">
                <a:solidFill>
                  <a:srgbClr val="FFFF00"/>
                </a:solidFill>
              </a:rPr>
              <a:t>OPPORTUNITY </a:t>
            </a:r>
          </a:p>
          <a:p>
            <a:pPr algn="l" indent="0" marL="84138">
              <a:buClr>
                <a:srgbClr val="222B0D"/>
              </a:buClr>
              <a:buSzPts val="1100"/>
            </a:pPr>
            <a:r>
              <a:rPr b="1" dirty="0" sz="1600" lang="en-US">
                <a:solidFill>
                  <a:srgbClr val="FFFF00"/>
                </a:solidFill>
                <a:cs typeface="Times New Roman" panose="02020603050405020304" pitchFamily="18" charset="0"/>
              </a:rPr>
              <a:t>-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har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bir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oilada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mahsulotga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nisbatan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kunlik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iste’molning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mavjudligi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. </a:t>
            </a:r>
          </a:p>
          <a:p>
            <a:pPr algn="l" indent="0" marL="84138">
              <a:buClr>
                <a:srgbClr val="222B0D"/>
              </a:buClr>
              <a:buSzPts val="1100"/>
            </a:pP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-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fermerlarni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mahsulotlarining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nobut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bo‘lmasligidan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manfaatdorligi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;</a:t>
            </a:r>
          </a:p>
          <a:p>
            <a:pPr algn="l" indent="0" marL="84138">
              <a:buClr>
                <a:srgbClr val="222B0D"/>
              </a:buClr>
              <a:buSzPts val="1100"/>
            </a:pP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-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sotuv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markazlariga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mahsulotni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sotishga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bo‘lgan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qiziqishlari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.</a:t>
            </a:r>
          </a:p>
          <a:p>
            <a:pPr algn="l" indent="0" marL="84138">
              <a:buClr>
                <a:srgbClr val="222B0D"/>
              </a:buClr>
              <a:buSzPts val="1100"/>
            </a:pPr>
            <a:endParaRPr b="1" dirty="0" sz="1600" lang="en-US">
              <a:solidFill>
                <a:srgbClr val="FFFF00"/>
              </a:solidFill>
              <a:cs typeface="Times New Roman" panose="02020603050405020304" pitchFamily="18" charset="0"/>
            </a:endParaRPr>
          </a:p>
          <a:p>
            <a:pPr algn="l" indent="0" marL="84138">
              <a:buClr>
                <a:srgbClr val="222B0D"/>
              </a:buClr>
              <a:buSzPts val="1100"/>
            </a:pPr>
            <a:endParaRPr b="1" dirty="0" sz="1600" lang="en-US">
              <a:solidFill>
                <a:srgbClr val="FFFF00"/>
              </a:solidFill>
              <a:cs typeface="Times New Roman" panose="02020603050405020304" pitchFamily="18" charset="0"/>
            </a:endParaRPr>
          </a:p>
        </p:txBody>
      </p:sp>
      <p:sp>
        <p:nvSpPr>
          <p:cNvPr id="1048594" name="Google Shape;3989;p55"/>
          <p:cNvSpPr txBox="1">
            <a:spLocks noGrp="1"/>
          </p:cNvSpPr>
          <p:nvPr>
            <p:ph type="subTitle" idx="4"/>
          </p:nvPr>
        </p:nvSpPr>
        <p:spPr>
          <a:xfrm rot="-8932">
            <a:off x="5610652" y="2651854"/>
            <a:ext cx="3492000" cy="2167627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150813" marL="114300"/>
            <a:r>
              <a:rPr dirty="0" sz="2400" lang="uz-Latn-UZ">
                <a:solidFill>
                  <a:srgbClr val="FFFF00"/>
                </a:solidFill>
              </a:rPr>
              <a:t>THREATS</a:t>
            </a:r>
            <a:endParaRPr dirty="0" sz="2400" lang="en-US">
              <a:solidFill>
                <a:srgbClr val="FFFF00"/>
              </a:solidFill>
            </a:endParaRPr>
          </a:p>
          <a:p>
            <a:pPr algn="l" indent="150813" marL="114300"/>
            <a:r>
              <a:rPr b="1" dirty="0" lang="en-US">
                <a:solidFill>
                  <a:srgbClr val="FFFF00"/>
                </a:solidFill>
              </a:rPr>
              <a:t>-</a:t>
            </a:r>
            <a:r>
              <a:rPr b="1" dirty="0" lang="en-US" err="1">
                <a:solidFill>
                  <a:srgbClr val="FFFF00"/>
                </a:solidFill>
              </a:rPr>
              <a:t>ba’zi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savdo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markazlarida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mahsulotni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saqlash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imkoniyatlari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bilan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bog‘liq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muammolar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mavjudligi</a:t>
            </a:r>
            <a:r>
              <a:rPr b="1" dirty="0" lang="en-US">
                <a:solidFill>
                  <a:srgbClr val="FFFF00"/>
                </a:solidFill>
              </a:rPr>
              <a:t>.</a:t>
            </a:r>
          </a:p>
          <a:p>
            <a:pPr algn="l" indent="150813" marL="114300"/>
            <a:r>
              <a:rPr b="1" dirty="0" lang="en-US">
                <a:solidFill>
                  <a:srgbClr val="FFFF00"/>
                </a:solidFill>
              </a:rPr>
              <a:t>-</a:t>
            </a:r>
            <a:r>
              <a:rPr b="1" dirty="0" lang="en-US" err="1">
                <a:solidFill>
                  <a:srgbClr val="FFFF00"/>
                </a:solidFill>
              </a:rPr>
              <a:t>iste'molchilarni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mahsulotga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nisbatan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ma’lumotga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ega</a:t>
            </a:r>
            <a:r>
              <a:rPr b="1" dirty="0" lang="en-US">
                <a:solidFill>
                  <a:srgbClr val="FFFF00"/>
                </a:solidFill>
              </a:rPr>
              <a:t> </a:t>
            </a:r>
            <a:r>
              <a:rPr b="1" dirty="0" lang="en-US" err="1">
                <a:solidFill>
                  <a:srgbClr val="FFFF00"/>
                </a:solidFill>
              </a:rPr>
              <a:t>emasligi</a:t>
            </a:r>
            <a:endParaRPr b="1" dirty="0" lang="en-US">
              <a:solidFill>
                <a:srgbClr val="FFFF00"/>
              </a:solidFill>
            </a:endParaRPr>
          </a:p>
          <a:p>
            <a:pPr algn="l" indent="150813" marL="114300"/>
            <a:endParaRPr b="1" dirty="0" lang="en-US">
              <a:solidFill>
                <a:srgbClr val="FFFF00"/>
              </a:solidFill>
            </a:endParaRPr>
          </a:p>
          <a:p>
            <a:pPr indent="150813" marL="114300"/>
            <a:endParaRPr b="1" dirty="0" lang="en-US">
              <a:solidFill>
                <a:srgbClr val="FFFF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43" name="Группа 9"/>
          <p:cNvGrpSpPr/>
          <p:nvPr/>
        </p:nvGrpSpPr>
        <p:grpSpPr>
          <a:xfrm>
            <a:off x="3609616" y="1793624"/>
            <a:ext cx="1776929" cy="2058373"/>
            <a:chOff x="3960584" y="1841750"/>
            <a:chExt cx="1776929" cy="2058373"/>
          </a:xfrm>
        </p:grpSpPr>
        <p:sp>
          <p:nvSpPr>
            <p:cNvPr id="1048595" name="Google Shape;3990;p55"/>
            <p:cNvSpPr/>
            <p:nvPr/>
          </p:nvSpPr>
          <p:spPr>
            <a:xfrm>
              <a:off x="3960584" y="1857539"/>
              <a:ext cx="748800" cy="867000"/>
            </a:xfrm>
            <a:prstGeom prst="rect"/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6" name="Google Shape;3991;p55"/>
            <p:cNvSpPr/>
            <p:nvPr/>
          </p:nvSpPr>
          <p:spPr>
            <a:xfrm>
              <a:off x="4205297" y="2139190"/>
              <a:ext cx="259382" cy="348901"/>
            </a:xfrm>
            <a:prstGeom prst="rect"/>
          </p:spPr>
          <p:txBody>
            <a:bodyPr>
              <a:prstTxWarp prst="textPlain"/>
            </a:bodyPr>
            <a:p>
              <a:pPr algn="ctr" lvl="0"/>
              <a:r>
                <a:rPr b="0" i="0"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noFill/>
                  <a:latin typeface="Encode Sans;900"/>
                </a:rPr>
                <a:t>S</a:t>
              </a:r>
            </a:p>
          </p:txBody>
        </p:sp>
        <p:sp>
          <p:nvSpPr>
            <p:cNvPr id="1048597" name="Google Shape;3992;p55"/>
            <p:cNvSpPr/>
            <p:nvPr/>
          </p:nvSpPr>
          <p:spPr>
            <a:xfrm>
              <a:off x="3960584" y="3028520"/>
              <a:ext cx="748800" cy="867000"/>
            </a:xfrm>
            <a:prstGeom prst="rect"/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598" name="Google Shape;3993;p55"/>
            <p:cNvSpPr/>
            <p:nvPr/>
          </p:nvSpPr>
          <p:spPr>
            <a:xfrm>
              <a:off x="4162134" y="3287558"/>
              <a:ext cx="345689" cy="348901"/>
            </a:xfrm>
            <a:prstGeom prst="rect"/>
          </p:spPr>
          <p:txBody>
            <a:bodyPr>
              <a:prstTxWarp prst="textPlain"/>
            </a:bodyPr>
            <a:p>
              <a:pPr algn="ctr" lvl="0"/>
              <a:r>
                <a:rPr b="0" dirty="0" i="0"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noFill/>
                  <a:latin typeface="Encode Sans;900"/>
                </a:rPr>
                <a:t>O</a:t>
              </a:r>
            </a:p>
          </p:txBody>
        </p:sp>
        <p:sp>
          <p:nvSpPr>
            <p:cNvPr id="1048599" name="Google Shape;3994;p55"/>
            <p:cNvSpPr/>
            <p:nvPr/>
          </p:nvSpPr>
          <p:spPr>
            <a:xfrm>
              <a:off x="4988713" y="1841750"/>
              <a:ext cx="748800" cy="867000"/>
            </a:xfrm>
            <a:prstGeom prst="rect"/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0" name="Google Shape;3995;p55"/>
            <p:cNvSpPr/>
            <p:nvPr/>
          </p:nvSpPr>
          <p:spPr>
            <a:xfrm>
              <a:off x="5092254" y="2123401"/>
              <a:ext cx="541717" cy="339719"/>
            </a:xfrm>
            <a:prstGeom prst="rect"/>
          </p:spPr>
          <p:txBody>
            <a:bodyPr>
              <a:prstTxWarp prst="textPlain"/>
            </a:bodyPr>
            <a:p>
              <a:pPr algn="ctr" lvl="0"/>
              <a:r>
                <a:rPr b="0" i="0"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noFill/>
                  <a:latin typeface="Encode Sans;900"/>
                </a:rPr>
                <a:t>W</a:t>
              </a:r>
            </a:p>
          </p:txBody>
        </p:sp>
        <p:sp>
          <p:nvSpPr>
            <p:cNvPr id="1048601" name="Google Shape;3996;p55"/>
            <p:cNvSpPr/>
            <p:nvPr/>
          </p:nvSpPr>
          <p:spPr>
            <a:xfrm>
              <a:off x="4988713" y="3033123"/>
              <a:ext cx="748800" cy="867000"/>
            </a:xfrm>
            <a:prstGeom prst="rect"/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ctr" anchorCtr="0" bIns="91425" lIns="91425" rIns="91425" spcFirstLastPara="1" tIns="91425" wrap="square">
              <a:noAutofit/>
            </a:bodyPr>
            <a:p>
              <a:pPr algn="l"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602" name="Google Shape;3997;p55"/>
            <p:cNvSpPr/>
            <p:nvPr/>
          </p:nvSpPr>
          <p:spPr>
            <a:xfrm>
              <a:off x="5210009" y="3292161"/>
              <a:ext cx="306208" cy="339719"/>
            </a:xfrm>
            <a:prstGeom prst="rect"/>
          </p:spPr>
          <p:txBody>
            <a:bodyPr>
              <a:prstTxWarp prst="textPlain"/>
            </a:bodyPr>
            <a:p>
              <a:pPr algn="ctr" lvl="0"/>
              <a:r>
                <a:rPr b="0" i="0">
                  <a:ln w="19050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noFill/>
                  <a:latin typeface="Encode Sans;900"/>
                </a:rPr>
                <a:t>T</a:t>
              </a:r>
            </a:p>
          </p:txBody>
        </p:sp>
      </p:grpSp>
      <p:sp>
        <p:nvSpPr>
          <p:cNvPr id="1048603" name="Google Shape;3989;p55"/>
          <p:cNvSpPr txBox="1"/>
          <p:nvPr/>
        </p:nvSpPr>
        <p:spPr>
          <a:xfrm rot="-8932">
            <a:off x="5567308" y="1016439"/>
            <a:ext cx="3060302" cy="16560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indent="-342900" lvl="0" marL="457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defRPr>
            </a:lvl1pPr>
            <a:lvl2pPr algn="l" indent="-317500" lvl="1" marL="914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algn="l" indent="-317500" lvl="2" marL="1371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algn="l" indent="-317500" lvl="3" marL="1828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algn="l" indent="-317500" lvl="4" marL="22860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algn="l" indent="-317500" lvl="5" marL="2743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algn="l" indent="-317500" lvl="6" marL="3200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algn="l" indent="-317500" lvl="7" marL="3657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algn="l" indent="-317500" lvl="8" marL="4114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pPr indent="246063" marL="114300">
              <a:lnSpc>
                <a:spcPct val="107000"/>
              </a:lnSpc>
              <a:spcAft>
                <a:spcPts val="0"/>
              </a:spcAft>
            </a:pPr>
            <a:r>
              <a:rPr dirty="0" sz="2400" lang="en">
                <a:solidFill>
                  <a:srgbClr val="FFFF00"/>
                </a:solidFill>
              </a:rPr>
              <a:t>WEAKNESSES </a:t>
            </a:r>
          </a:p>
          <a:p>
            <a:pPr algn="just" indent="246063" marL="114300">
              <a:lnSpc>
                <a:spcPct val="107000"/>
              </a:lnSpc>
              <a:spcAft>
                <a:spcPts val="0"/>
              </a:spcAft>
            </a:pPr>
            <a:r>
              <a:rPr b="1" dirty="0" lang="en">
                <a:solidFill>
                  <a:srgbClr val="FFFF00"/>
                </a:solidFill>
              </a:rPr>
              <a:t>-</a:t>
            </a:r>
            <a:r>
              <a:rPr b="1" dirty="0" lang="en-GB" err="1">
                <a:solidFill>
                  <a:srgbClr val="FFFF00"/>
                </a:solidFill>
              </a:rPr>
              <a:t>Kartoshka</a:t>
            </a:r>
            <a:r>
              <a:rPr b="1" dirty="0" lang="en-GB">
                <a:solidFill>
                  <a:srgbClr val="FFFF00"/>
                </a:solidFill>
              </a:rPr>
              <a:t> </a:t>
            </a:r>
            <a:r>
              <a:rPr b="1" dirty="0" lang="en-GB" err="1">
                <a:solidFill>
                  <a:srgbClr val="FFFF00"/>
                </a:solidFill>
              </a:rPr>
              <a:t>mahsuloti</a:t>
            </a:r>
            <a:r>
              <a:rPr b="1" dirty="0" lang="en-GB">
                <a:solidFill>
                  <a:srgbClr val="FFFF00"/>
                </a:solidFill>
              </a:rPr>
              <a:t> 4 </a:t>
            </a:r>
            <a:r>
              <a:rPr b="1" dirty="0" lang="en-GB" err="1">
                <a:solidFill>
                  <a:srgbClr val="FFFF00"/>
                </a:solidFill>
              </a:rPr>
              <a:t>mavsum</a:t>
            </a:r>
            <a:r>
              <a:rPr b="1" dirty="0" lang="en-GB">
                <a:solidFill>
                  <a:srgbClr val="FFFF00"/>
                </a:solidFill>
              </a:rPr>
              <a:t> </a:t>
            </a:r>
            <a:r>
              <a:rPr b="1" dirty="0" lang="en-GB" err="1">
                <a:solidFill>
                  <a:srgbClr val="FFFF00"/>
                </a:solidFill>
              </a:rPr>
              <a:t>davomida</a:t>
            </a:r>
            <a:r>
              <a:rPr b="1" dirty="0" lang="en-GB">
                <a:solidFill>
                  <a:srgbClr val="FFFF00"/>
                </a:solidFill>
              </a:rPr>
              <a:t> </a:t>
            </a:r>
            <a:r>
              <a:rPr b="1" dirty="0" lang="en-GB" err="1">
                <a:solidFill>
                  <a:srgbClr val="FFFF00"/>
                </a:solidFill>
              </a:rPr>
              <a:t>yetishtirilmasligi</a:t>
            </a:r>
            <a:endParaRPr b="1" dirty="0" lang="en">
              <a:solidFill>
                <a:srgbClr val="FFFF00"/>
              </a:solidFill>
            </a:endParaRPr>
          </a:p>
          <a:p>
            <a:pPr indent="0" marL="0">
              <a:buClr>
                <a:srgbClr val="222B0D"/>
              </a:buClr>
              <a:buSzPts val="1100"/>
            </a:pPr>
            <a:endParaRPr dirty="0" sz="1600" lang="uz-Latn-UZ">
              <a:solidFill>
                <a:srgbClr val="FFFF00"/>
              </a:solidFill>
            </a:endParaRPr>
          </a:p>
        </p:txBody>
      </p:sp>
      <p:sp>
        <p:nvSpPr>
          <p:cNvPr id="1048604" name="Google Shape;3989;p55"/>
          <p:cNvSpPr txBox="1"/>
          <p:nvPr/>
        </p:nvSpPr>
        <p:spPr>
          <a:xfrm rot="-8932">
            <a:off x="196026" y="986789"/>
            <a:ext cx="3492000" cy="1656000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def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indent="-342900" lvl="0" marL="457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defRPr>
            </a:lvl1pPr>
            <a:lvl2pPr algn="l" indent="-317500" lvl="1" marL="914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algn="l" indent="-317500" lvl="2" marL="1371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algn="l" indent="-317500" lvl="3" marL="1828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algn="l" indent="-317500" lvl="4" marL="22860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algn="l" indent="-317500" lvl="5" marL="2743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algn="l" indent="-317500" lvl="6" marL="3200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algn="l" indent="-317500" lvl="7" marL="3657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algn="l" indent="-317500" lvl="8" marL="4114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None/>
              <a:defRPr b="0" cap="none" sz="1400" i="0" strike="noStrike" u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pPr indent="0" marL="114300"/>
            <a:r>
              <a:rPr dirty="0" sz="2400" lang="uz-Latn-UZ">
                <a:solidFill>
                  <a:srgbClr val="FFFF00"/>
                </a:solidFill>
              </a:rPr>
              <a:t>STRENGTHS</a:t>
            </a:r>
            <a:endParaRPr b="1" dirty="0" lang="en-US">
              <a:solidFill>
                <a:srgbClr val="FFFF00"/>
              </a:solidFill>
              <a:cs typeface="Times New Roman" panose="02020603050405020304" pitchFamily="18" charset="0"/>
            </a:endParaRPr>
          </a:p>
          <a:p>
            <a:pPr algn="l" indent="0" marL="114300">
              <a:spcAft>
                <a:spcPts val="0"/>
              </a:spcAft>
            </a:pP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-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Ishlab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chiqarilgan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mahsulotlardan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samarali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foydalanish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;</a:t>
            </a:r>
            <a:endParaRPr b="1" dirty="0" lang="ru-RU">
              <a:solidFill>
                <a:srgbClr val="FFFF00"/>
              </a:solidFill>
              <a:cs typeface="Times New Roman" panose="02020603050405020304" pitchFamily="18" charset="0"/>
            </a:endParaRPr>
          </a:p>
          <a:p>
            <a:pPr algn="l" indent="0" marL="114300"/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-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ichki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bozorga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arzon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sifatli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mahsulot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yetkazib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  <a:r>
              <a:rPr b="1" dirty="0" lang="en-US" err="1">
                <a:solidFill>
                  <a:srgbClr val="FFFF00"/>
                </a:solidFill>
                <a:cs typeface="Times New Roman" panose="02020603050405020304" pitchFamily="18" charset="0"/>
              </a:rPr>
              <a:t>berish</a:t>
            </a:r>
            <a:r>
              <a:rPr b="1" dirty="0" lang="en-US">
                <a:solidFill>
                  <a:srgbClr val="FFFF00"/>
                </a:solidFill>
                <a:cs typeface="Times New Roman" panose="02020603050405020304" pitchFamily="18" charset="0"/>
              </a:rPr>
              <a:t>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Google Shape;5066;p73"/>
          <p:cNvSpPr/>
          <p:nvPr/>
        </p:nvSpPr>
        <p:spPr>
          <a:xfrm>
            <a:off x="1111109" y="1253508"/>
            <a:ext cx="7208159" cy="2309532"/>
          </a:xfrm>
          <a:prstGeom prst="rect"/>
          <a:solidFill>
            <a:schemeClr val="lt2"/>
          </a:solidFill>
          <a:ln>
            <a:noFill/>
          </a:ln>
        </p:spPr>
        <p:txBody>
          <a:bodyPr anchor="ctr" anchorCtr="0" bIns="91425" lIns="91425" rIns="91425" spcFirstLastPara="1" tIns="91425" wrap="square">
            <a:noAutofit/>
          </a:bodyPr>
          <a:p>
            <a:pPr algn="ctr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sz="6600" lang="uz-Latn-UZ" noProof="1">
                <a:solidFill>
                  <a:srgbClr val="023831"/>
                </a:solidFill>
              </a:rPr>
              <a:t>E</a:t>
            </a:r>
            <a:r>
              <a:rPr sz="6600" lang="en-GB" noProof="1">
                <a:solidFill>
                  <a:srgbClr val="023831"/>
                </a:solidFill>
              </a:rPr>
              <a:t>’</a:t>
            </a:r>
            <a:r>
              <a:rPr sz="6600" lang="uz-Latn-UZ" noProof="1">
                <a:solidFill>
                  <a:srgbClr val="023831"/>
                </a:solidFill>
              </a:rPr>
              <a:t>tiboringiz uchun ra</a:t>
            </a:r>
            <a:r>
              <a:rPr sz="6600" lang="en-GB" noProof="1">
                <a:solidFill>
                  <a:srgbClr val="023831"/>
                </a:solidFill>
              </a:rPr>
              <a:t>h</a:t>
            </a:r>
            <a:r>
              <a:rPr sz="6600" lang="uz-Latn-UZ" noProof="1">
                <a:solidFill>
                  <a:srgbClr val="023831"/>
                </a:solidFill>
              </a:rPr>
              <a:t>mat!</a:t>
            </a:r>
          </a:p>
        </p:txBody>
      </p:sp>
      <p:grpSp>
        <p:nvGrpSpPr>
          <p:cNvPr id="48" name="Группа 32"/>
          <p:cNvGrpSpPr/>
          <p:nvPr/>
        </p:nvGrpSpPr>
        <p:grpSpPr>
          <a:xfrm>
            <a:off x="2195079" y="3820000"/>
            <a:ext cx="1305319" cy="737712"/>
            <a:chOff x="16235" y="4405788"/>
            <a:chExt cx="1305319" cy="737712"/>
          </a:xfrm>
        </p:grpSpPr>
        <p:grpSp>
          <p:nvGrpSpPr>
            <p:cNvPr id="49" name="Группа 26"/>
            <p:cNvGrpSpPr/>
            <p:nvPr/>
          </p:nvGrpSpPr>
          <p:grpSpPr>
            <a:xfrm>
              <a:off x="169217" y="4405788"/>
              <a:ext cx="396000" cy="396000"/>
              <a:chOff x="5281863" y="3850105"/>
              <a:chExt cx="396000" cy="396000"/>
            </a:xfrm>
          </p:grpSpPr>
          <p:sp>
            <p:nvSpPr>
              <p:cNvPr id="1048611" name="Прямоугольник: скругленные углы 25"/>
              <p:cNvSpPr/>
              <p:nvPr/>
            </p:nvSpPr>
            <p:spPr>
              <a:xfrm>
                <a:off x="5281863" y="3850105"/>
                <a:ext cx="396000" cy="396000"/>
              </a:xfrm>
              <a:prstGeom prst="roundRect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dirty="0" lang="ru-RU"/>
              </a:p>
            </p:txBody>
          </p:sp>
          <p:pic>
            <p:nvPicPr>
              <p:cNvPr id="2097156" name="Рисунок 2" descr="Телефонная трубка со сплошной заливкой"/>
              <p:cNvPicPr>
                <a:picLocks noChangeAspect="1"/>
              </p:cNvPicPr>
              <p:nvPr/>
            </p:nvPicPr>
            <p:blipFill>
              <a:blip xmlns:r="http://schemas.openxmlformats.org/officeDocument/2006/relationships" r:embed="rId1"/>
              <a:stretch>
                <a:fillRect/>
              </a:stretch>
            </p:blipFill>
            <p:spPr>
              <a:xfrm>
                <a:off x="5281863" y="3850105"/>
                <a:ext cx="396000" cy="396000"/>
              </a:xfrm>
              <a:prstGeom prst="rect"/>
            </p:spPr>
          </p:pic>
        </p:grpSp>
        <p:sp>
          <p:nvSpPr>
            <p:cNvPr id="1048612" name="Google Shape;5048;p73"/>
            <p:cNvSpPr txBox="1"/>
            <p:nvPr/>
          </p:nvSpPr>
          <p:spPr>
            <a:xfrm>
              <a:off x="16235" y="4756940"/>
              <a:ext cx="1305319" cy="386560"/>
            </a:xfrm>
            <a:prstGeom prst="rect"/>
            <a:noFill/>
            <a:ln>
              <a:noFill/>
            </a:ln>
          </p:spPr>
          <p:txBody>
            <a:bodyPr anchor="t" anchorCtr="0" bIns="91425" lIns="91425" rIns="91425" spcFirstLastPara="1" tIns="91425" wrap="square">
              <a:noAutofit/>
            </a:bodyPr>
            <a:lstStyle>
              <a:defPPr algn="l" lv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l" indent="-342900" lvl="0" marL="4572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hivo"/>
                <a:buNone/>
                <a:defRPr b="0" cap="none" sz="16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1pPr>
              <a:lvl2pPr algn="l" indent="-317500" lvl="1" marL="9144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2pPr>
              <a:lvl3pPr algn="l" indent="-317500" lvl="2" marL="13716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3pPr>
              <a:lvl4pPr algn="l" indent="-317500" lvl="3" marL="18288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4pPr>
              <a:lvl5pPr algn="l" indent="-317500" lvl="4" marL="22860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5pPr>
              <a:lvl6pPr algn="l" indent="-317500" lvl="5" marL="27432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6pPr>
              <a:lvl7pPr algn="l" indent="-317500" lvl="6" marL="32004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7pPr>
              <a:lvl8pPr algn="l" indent="-317500" lvl="7" marL="36576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8pPr>
              <a:lvl9pPr algn="l" indent="-317500" lvl="8" marL="41148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9pPr>
            </a:lstStyle>
            <a:p>
              <a:pPr algn="r" indent="0" marL="0">
                <a:buClr>
                  <a:schemeClr val="dk1"/>
                </a:buClr>
                <a:buSzPts val="1100"/>
                <a:buFont typeface="Arial"/>
                <a:buNone/>
              </a:pPr>
              <a:r>
                <a:rPr dirty="0" lang="en-US"/>
                <a:t>97 112 31 02</a:t>
              </a:r>
              <a:endParaRPr dirty="0" lang="uz-Latn-UZ"/>
            </a:p>
          </p:txBody>
        </p:sp>
      </p:grpSp>
      <p:grpSp>
        <p:nvGrpSpPr>
          <p:cNvPr id="50" name="Группа 33"/>
          <p:cNvGrpSpPr/>
          <p:nvPr/>
        </p:nvGrpSpPr>
        <p:grpSpPr>
          <a:xfrm>
            <a:off x="5764714" y="3889992"/>
            <a:ext cx="1305319" cy="746607"/>
            <a:chOff x="2235701" y="4396893"/>
            <a:chExt cx="1305319" cy="746607"/>
          </a:xfrm>
        </p:grpSpPr>
        <p:grpSp>
          <p:nvGrpSpPr>
            <p:cNvPr id="51" name="Группа 24"/>
            <p:cNvGrpSpPr/>
            <p:nvPr/>
          </p:nvGrpSpPr>
          <p:grpSpPr>
            <a:xfrm>
              <a:off x="2401756" y="4396893"/>
              <a:ext cx="396346" cy="404895"/>
              <a:chOff x="5468453" y="4277093"/>
              <a:chExt cx="396346" cy="404895"/>
            </a:xfrm>
          </p:grpSpPr>
          <p:sp>
            <p:nvSpPr>
              <p:cNvPr id="1048613" name="Прямоугольник: скругленные углы 23"/>
              <p:cNvSpPr/>
              <p:nvPr/>
            </p:nvSpPr>
            <p:spPr>
              <a:xfrm>
                <a:off x="5468799" y="4285988"/>
                <a:ext cx="396000" cy="396000"/>
              </a:xfrm>
              <a:prstGeom prst="roundRect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dirty="0" lang="ru-RU"/>
              </a:p>
            </p:txBody>
          </p:sp>
          <p:pic>
            <p:nvPicPr>
              <p:cNvPr id="2097157" name="Рисунок 21" descr="Отправить со сплошной заливкой"/>
              <p:cNvPicPr>
                <a:picLocks noChangeAspect="1"/>
              </p:cNvPicPr>
              <p:nvPr/>
            </p:nvPicPr>
            <p:blipFill>
              <a:blip xmlns:r="http://schemas.openxmlformats.org/officeDocument/2006/relationships" r:embed="rId2"/>
              <a:stretch>
                <a:fillRect/>
              </a:stretch>
            </p:blipFill>
            <p:spPr>
              <a:xfrm>
                <a:off x="5468453" y="4277093"/>
                <a:ext cx="396001" cy="396001"/>
              </a:xfrm>
              <a:prstGeom prst="rect"/>
            </p:spPr>
          </p:pic>
        </p:grpSp>
        <p:sp>
          <p:nvSpPr>
            <p:cNvPr id="1048614" name="Google Shape;5048;p73"/>
            <p:cNvSpPr txBox="1"/>
            <p:nvPr/>
          </p:nvSpPr>
          <p:spPr>
            <a:xfrm>
              <a:off x="2235701" y="4756940"/>
              <a:ext cx="1305319" cy="386560"/>
            </a:xfrm>
            <a:prstGeom prst="rect"/>
            <a:noFill/>
            <a:ln>
              <a:noFill/>
            </a:ln>
          </p:spPr>
          <p:txBody>
            <a:bodyPr anchor="t" anchorCtr="0" bIns="91425" lIns="91425" rIns="91425" spcFirstLastPara="1" tIns="91425" wrap="square">
              <a:noAutofit/>
            </a:bodyPr>
            <a:lstStyle>
              <a:defPPr algn="l" lv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l" indent="-342900" lvl="0" marL="4572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hivo"/>
                <a:buNone/>
                <a:defRPr b="0" cap="none" sz="16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1pPr>
              <a:lvl2pPr algn="l" indent="-317500" lvl="1" marL="9144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2pPr>
              <a:lvl3pPr algn="l" indent="-317500" lvl="2" marL="13716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3pPr>
              <a:lvl4pPr algn="l" indent="-317500" lvl="3" marL="18288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4pPr>
              <a:lvl5pPr algn="l" indent="-317500" lvl="4" marL="22860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5pPr>
              <a:lvl6pPr algn="l" indent="-317500" lvl="5" marL="27432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6pPr>
              <a:lvl7pPr algn="l" indent="-317500" lvl="6" marL="32004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7pPr>
              <a:lvl8pPr algn="l" indent="-317500" lvl="7" marL="36576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8pPr>
              <a:lvl9pPr algn="l" indent="-317500" lvl="8" marL="411480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hivo"/>
                <a:buNone/>
                <a:defRPr b="0" cap="none" sz="1400" i="0" strike="noStrike" u="none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defRPr>
              </a:lvl9pPr>
            </a:lstStyle>
            <a:p>
              <a:pPr algn="r" indent="0" marL="0">
                <a:buClr>
                  <a:schemeClr val="dk1"/>
                </a:buClr>
                <a:buSzPts val="1100"/>
                <a:buFont typeface="Arial"/>
                <a:buNone/>
              </a:pPr>
              <a:r>
                <a:rPr dirty="0" lang="en-US"/>
                <a:t>91 555 83 06</a:t>
              </a:r>
              <a:endParaRPr dirty="0" lang="uz-Latn-UZ"/>
            </a:p>
          </p:txBody>
        </p:sp>
      </p:grp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Ион">
  <a:themeElements>
    <a:clrScheme name="Ион">
      <a:dk1>
        <a:sysClr lastClr="000000" val="windowText"/>
      </a:dk1>
      <a:lt1>
        <a:sysClr lastClr="FFFFFF" val="window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r="5400000" dist="381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>
            <a:fillRect/>
          </a:stretch>
        </a:blipFill>
      </a:bgFillStyleLst>
    </a:fmtScheme>
  </a:themeElements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AGROCONSULTING GROUP  PITCH DECK</dc:title>
  <dc:creator>Talabalar uchun</dc:creator>
  <cp:lastModifiedBy>Пользователь</cp:lastModifiedBy>
  <dcterms:created xsi:type="dcterms:W3CDTF">2025-03-01T12:10:21Z</dcterms:created>
  <dcterms:modified xsi:type="dcterms:W3CDTF">2026-10-21T09:15:51Z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abe7f644ab014b99bd6d77e9887316f4_23</vt:lpwstr>
  </property>
</Properties>
</file>