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43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1835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730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16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8175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7039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123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830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870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8764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0032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489CA-9E56-43A4-A27D-40829082F29F}" type="datetimeFigureOut">
              <a:rPr lang="ru-RU" smtClean="0"/>
              <a:pPr/>
              <a:t>24.02.2024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DF7EA-FFD0-49AB-9748-913809DD87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430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3655" y="4745038"/>
            <a:ext cx="9144000" cy="398462"/>
          </a:xfrm>
        </p:spPr>
        <p:txBody>
          <a:bodyPr>
            <a:normAutofit lnSpcReduction="10000"/>
          </a:bodyPr>
          <a:lstStyle/>
          <a:p>
            <a:pPr algn="r"/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Salohiddin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Iskandarov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Yorqin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o‘g‘li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5535" y="0"/>
            <a:ext cx="1720241" cy="235547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3165231"/>
            <a:ext cx="12192000" cy="13716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Nuroniylar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ko‘makchisi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15925" y="6380407"/>
            <a:ext cx="9144000" cy="3984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Samarqand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3392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60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Loyiha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Nuroniylar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ko‘makchisi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indent="0" algn="just">
              <a:buNone/>
            </a:pP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Loyiha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dolzarbligi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Keksalarni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qo‘llab-quvvatlashga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texnologik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innovatsiyalarni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jalb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etish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maqsadida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yoshi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ulug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yakka-yolg‘iz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keksalarga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ko‘maklashuvchi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innovatsion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texnika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vositalarini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chora-tadbirlarni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amalga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oshirish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”*.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“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Mirzo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Ulug‘bek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vorislari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tanlovi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Respublika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bosqichi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82"/>
            <a:ext cx="3226777" cy="13638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59655" y="5556738"/>
            <a:ext cx="107477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Respublikasi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Mahalla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nuroniylarni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qo‘llab-quvvatlash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vazirligi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faoliyatini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tartibga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soluvchi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ayrim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normativ-huquqiy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hujjatlarni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tasdiqlash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to‘g‘risidagi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Vazirlar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Mahkamasining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2022-yil 1-iyundagi 292-son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qarorining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ilovasi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Keksalarni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tomonlama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qo‘llab-quvvatlash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ularning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turmush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darajasi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faolliklarini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yanada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oshirish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chora-tadbirlar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rejasi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16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989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“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Mirzo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Ulug‘bek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vorislari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tanlovi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Respublika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bosqichi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82"/>
            <a:ext cx="3226777" cy="13638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/>
          <a:srcRect r="1460"/>
          <a:stretch/>
        </p:blipFill>
        <p:spPr>
          <a:xfrm>
            <a:off x="1659988" y="1643660"/>
            <a:ext cx="8088923" cy="521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2633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450" y="1530350"/>
            <a:ext cx="11849100" cy="8509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Pensiya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nafaqa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oluvchi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shaxslarning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hududlar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soni</a:t>
            </a:r>
            <a:r>
              <a:rPr lang="en-US" b="1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4578,1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kishi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“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Mirzo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Ulug‘bek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vorislari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tanlovi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Respublika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bosqichi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82"/>
            <a:ext cx="3226777" cy="1363818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05844743"/>
              </p:ext>
            </p:extLst>
          </p:nvPr>
        </p:nvGraphicFramePr>
        <p:xfrm>
          <a:off x="431800" y="2352675"/>
          <a:ext cx="11388725" cy="430446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177290">
                  <a:extLst>
                    <a:ext uri="{9D8B030D-6E8A-4147-A177-3AD203B41FA5}">
                      <a16:colId xmlns:a16="http://schemas.microsoft.com/office/drawing/2014/main" xmlns="" val="174500981"/>
                    </a:ext>
                  </a:extLst>
                </a:gridCol>
                <a:gridCol w="683751">
                  <a:extLst>
                    <a:ext uri="{9D8B030D-6E8A-4147-A177-3AD203B41FA5}">
                      <a16:colId xmlns:a16="http://schemas.microsoft.com/office/drawing/2014/main" xmlns="" val="1571973774"/>
                    </a:ext>
                  </a:extLst>
                </a:gridCol>
                <a:gridCol w="5843933">
                  <a:extLst>
                    <a:ext uri="{9D8B030D-6E8A-4147-A177-3AD203B41FA5}">
                      <a16:colId xmlns:a16="http://schemas.microsoft.com/office/drawing/2014/main" xmlns="" val="1177038392"/>
                    </a:ext>
                  </a:extLst>
                </a:gridCol>
                <a:gridCol w="683751">
                  <a:extLst>
                    <a:ext uri="{9D8B030D-6E8A-4147-A177-3AD203B41FA5}">
                      <a16:colId xmlns:a16="http://schemas.microsoft.com/office/drawing/2014/main" xmlns="" val="2976662860"/>
                    </a:ext>
                  </a:extLst>
                </a:gridCol>
              </a:tblGrid>
              <a:tr h="36239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Nogironlik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sabablari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boʻyicha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birlamchi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nogironligi</a:t>
                      </a:r>
                      <a:r>
                        <a:rPr lang="en-US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boʻlganlar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803437"/>
                  </a:ext>
                </a:extLst>
              </a:tr>
              <a:tr h="470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erkaklar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ayollar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625348989"/>
                  </a:ext>
                </a:extLst>
              </a:tr>
              <a:tr h="4709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Jami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63190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Jami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54704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48148755"/>
                  </a:ext>
                </a:extLst>
              </a:tr>
              <a:tr h="4709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shu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jumladan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sabablari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bo‘yicha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nogironlik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guruhi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belgilanganlar</a:t>
                      </a:r>
                      <a:r>
                        <a:rPr lang="en-US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43259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shu jumladan sabablari bo‘yicha nogironlik guruhi belgilanganlar: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40075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403468088"/>
                  </a:ext>
                </a:extLst>
              </a:tr>
              <a:tr h="4709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mehnatda mayib bo‘lish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mehnatda mayib bo‘lish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774308966"/>
                  </a:ext>
                </a:extLst>
              </a:tr>
              <a:tr h="4709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kasb kasalligi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kasb kasalligi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962632406"/>
                  </a:ext>
                </a:extLst>
              </a:tr>
              <a:tr h="4709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bolalikdan nogironlik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18932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bolalikdan nogironlik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14580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88395587"/>
                  </a:ext>
                </a:extLst>
              </a:tr>
              <a:tr h="4709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CHAES xalokati tufayli kelib chiqqan mayiblik yoki kasallik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harbiy xizmat majburiyatlarini bajarishda orttirilgan kasallik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824124983"/>
                  </a:ext>
                </a:extLst>
              </a:tr>
              <a:tr h="470958">
                <a:tc>
                  <a:txBody>
                    <a:bodyPr/>
                    <a:lstStyle/>
                    <a:p>
                      <a:pPr algn="l" fontAlgn="ctr"/>
                      <a:r>
                        <a:rPr lang="sv-SE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frontda bo‘lish bilan bog‘liq kasallik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harbiy xizmatni o‘tashda orttirilgan kasallik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31517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23406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032" y="1688122"/>
            <a:ext cx="11598518" cy="787791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1200" b="1" dirty="0" smtClean="0"/>
              <a:t>LOYIHADAN KUTILAYOTGAN NATIJA:</a:t>
            </a:r>
            <a:endParaRPr lang="ru-RU" sz="11200" dirty="0" smtClean="0"/>
          </a:p>
          <a:p>
            <a:pPr marL="0" indent="0" algn="ctr">
              <a:buNone/>
            </a:pPr>
            <a:endParaRPr lang="en-US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buNone/>
            </a:pPr>
            <a:endParaRPr lang="ru-RU" sz="8000" dirty="0" smtClean="0"/>
          </a:p>
          <a:p>
            <a:pPr algn="ctr" fontAlgn="base">
              <a:buNone/>
            </a:pPr>
            <a:r>
              <a:rPr lang="en-US" sz="8000" dirty="0" err="1" smtClean="0"/>
              <a:t>Har</a:t>
            </a:r>
            <a:r>
              <a:rPr lang="en-US" sz="8000" dirty="0" smtClean="0"/>
              <a:t> </a:t>
            </a:r>
            <a:r>
              <a:rPr lang="en-US" sz="8000" dirty="0" err="1" smtClean="0"/>
              <a:t>bir</a:t>
            </a:r>
            <a:r>
              <a:rPr lang="en-US" sz="8000" dirty="0" smtClean="0"/>
              <a:t> </a:t>
            </a:r>
            <a:r>
              <a:rPr lang="en-US" sz="8000" dirty="0" err="1" smtClean="0"/>
              <a:t>nuroniy</a:t>
            </a:r>
            <a:r>
              <a:rPr lang="en-US" sz="8000" dirty="0" smtClean="0"/>
              <a:t> </a:t>
            </a:r>
            <a:r>
              <a:rPr lang="en-US" sz="8000" dirty="0" err="1" smtClean="0"/>
              <a:t>otaxon</a:t>
            </a:r>
            <a:r>
              <a:rPr lang="en-US" sz="8000" dirty="0" smtClean="0"/>
              <a:t> </a:t>
            </a:r>
            <a:r>
              <a:rPr lang="en-US" sz="8000" dirty="0" err="1" smtClean="0"/>
              <a:t>va</a:t>
            </a:r>
            <a:r>
              <a:rPr lang="en-US" sz="8000" dirty="0" smtClean="0"/>
              <a:t> </a:t>
            </a:r>
            <a:r>
              <a:rPr lang="en-US" sz="8000" dirty="0" err="1" smtClean="0"/>
              <a:t>onaxonlarimizni</a:t>
            </a:r>
            <a:r>
              <a:rPr lang="en-US" sz="8000" dirty="0" smtClean="0"/>
              <a:t> </a:t>
            </a:r>
            <a:r>
              <a:rPr lang="en-US" sz="8000" dirty="0" err="1" smtClean="0"/>
              <a:t>turmush</a:t>
            </a:r>
            <a:r>
              <a:rPr lang="en-US" sz="8000" dirty="0" smtClean="0"/>
              <a:t> </a:t>
            </a:r>
            <a:r>
              <a:rPr lang="en-US" sz="8000" dirty="0" err="1" smtClean="0"/>
              <a:t>tarzini</a:t>
            </a:r>
            <a:r>
              <a:rPr lang="en-US" sz="8000" dirty="0" smtClean="0"/>
              <a:t> </a:t>
            </a:r>
            <a:r>
              <a:rPr lang="en-US" sz="8000" dirty="0" err="1" smtClean="0"/>
              <a:t>yaxshilash</a:t>
            </a:r>
            <a:r>
              <a:rPr lang="en-US" sz="8000" dirty="0" smtClean="0"/>
              <a:t>, </a:t>
            </a:r>
            <a:r>
              <a:rPr lang="en-US" sz="8000" dirty="0" err="1" smtClean="0"/>
              <a:t>sog‘lom</a:t>
            </a:r>
            <a:r>
              <a:rPr lang="en-US" sz="8000" dirty="0" smtClean="0"/>
              <a:t> </a:t>
            </a:r>
            <a:r>
              <a:rPr lang="en-US" sz="8000" dirty="0" err="1" smtClean="0"/>
              <a:t>muhitni</a:t>
            </a:r>
            <a:r>
              <a:rPr lang="en-US" sz="8000" dirty="0" smtClean="0"/>
              <a:t> </a:t>
            </a:r>
            <a:r>
              <a:rPr lang="en-US" sz="8000" dirty="0" err="1" smtClean="0"/>
              <a:t>tashkillashtirishni</a:t>
            </a:r>
            <a:r>
              <a:rPr lang="en-US" sz="8000" dirty="0" smtClean="0"/>
              <a:t> </a:t>
            </a:r>
            <a:r>
              <a:rPr lang="en-US" sz="8000" dirty="0" err="1" smtClean="0"/>
              <a:t>nazarda</a:t>
            </a:r>
            <a:r>
              <a:rPr lang="en-US" sz="8000" dirty="0" smtClean="0"/>
              <a:t> </a:t>
            </a:r>
            <a:r>
              <a:rPr lang="en-US" sz="8000" dirty="0" err="1" smtClean="0"/>
              <a:t>tutadi</a:t>
            </a:r>
            <a:r>
              <a:rPr lang="en-US" sz="8000" dirty="0" smtClean="0"/>
              <a:t>.</a:t>
            </a:r>
            <a:endParaRPr lang="ru-RU" sz="8000" dirty="0" smtClean="0"/>
          </a:p>
          <a:p>
            <a:pPr algn="ctr" fontAlgn="base">
              <a:buNone/>
            </a:pPr>
            <a:r>
              <a:rPr lang="en-US" sz="8000" b="1" dirty="0" smtClean="0"/>
              <a:t>“</a:t>
            </a:r>
            <a:r>
              <a:rPr lang="en-US" sz="8000" dirty="0" err="1" smtClean="0"/>
              <a:t>Nuroniylar</a:t>
            </a:r>
            <a:r>
              <a:rPr lang="en-US" sz="8000" dirty="0" smtClean="0"/>
              <a:t> </a:t>
            </a:r>
            <a:r>
              <a:rPr lang="en-US" sz="8000" dirty="0" err="1" smtClean="0"/>
              <a:t>ko‘makchisi</a:t>
            </a:r>
            <a:r>
              <a:rPr lang="en-US" sz="8000" b="1" dirty="0" err="1" smtClean="0"/>
              <a:t>”</a:t>
            </a:r>
            <a:r>
              <a:rPr lang="en-US" sz="8000" dirty="0" err="1" smtClean="0"/>
              <a:t>ning</a:t>
            </a:r>
            <a:r>
              <a:rPr lang="en-US" sz="8000" dirty="0" smtClean="0"/>
              <a:t> </a:t>
            </a:r>
            <a:r>
              <a:rPr lang="en-US" sz="8000" dirty="0" err="1" smtClean="0"/>
              <a:t>bir</a:t>
            </a:r>
            <a:r>
              <a:rPr lang="en-US" sz="8000" dirty="0" smtClean="0"/>
              <a:t> </a:t>
            </a:r>
            <a:r>
              <a:rPr lang="en-US" sz="8000" dirty="0" err="1" smtClean="0"/>
              <a:t>donasining</a:t>
            </a:r>
            <a:r>
              <a:rPr lang="en-US" sz="8000" dirty="0" smtClean="0"/>
              <a:t>  </a:t>
            </a:r>
            <a:r>
              <a:rPr lang="en-US" sz="8000" dirty="0" err="1" smtClean="0"/>
              <a:t>tannarxi</a:t>
            </a:r>
            <a:r>
              <a:rPr lang="en-US" sz="8000" dirty="0" smtClean="0"/>
              <a:t>: 2024 </a:t>
            </a:r>
            <a:r>
              <a:rPr lang="en-US" sz="8000" dirty="0" err="1" smtClean="0"/>
              <a:t>yil</a:t>
            </a:r>
            <a:r>
              <a:rPr lang="en-US" sz="8000" dirty="0" smtClean="0"/>
              <a:t> </a:t>
            </a:r>
            <a:r>
              <a:rPr lang="en-US" sz="8000" dirty="0" err="1" smtClean="0"/>
              <a:t>holatiga</a:t>
            </a:r>
            <a:r>
              <a:rPr lang="en-US" sz="8000" dirty="0" smtClean="0"/>
              <a:t> </a:t>
            </a:r>
            <a:r>
              <a:rPr lang="en-US" sz="8000" dirty="0" err="1" smtClean="0"/>
              <a:t>ko‘ra</a:t>
            </a:r>
            <a:r>
              <a:rPr lang="en-US" sz="8000" dirty="0" smtClean="0"/>
              <a:t> 350.000 </a:t>
            </a:r>
            <a:r>
              <a:rPr lang="en-US" sz="8000" dirty="0" err="1" smtClean="0"/>
              <a:t>so‘m</a:t>
            </a:r>
            <a:r>
              <a:rPr lang="en-US" sz="8000" dirty="0" smtClean="0"/>
              <a:t>; </a:t>
            </a:r>
            <a:r>
              <a:rPr lang="en-US" sz="8000" dirty="0" err="1" smtClean="0"/>
              <a:t>kutiladigan</a:t>
            </a:r>
            <a:r>
              <a:rPr lang="en-US" sz="8000" dirty="0" smtClean="0"/>
              <a:t>  </a:t>
            </a:r>
            <a:r>
              <a:rPr lang="en-US" sz="8000" dirty="0" err="1" smtClean="0"/>
              <a:t>daromad</a:t>
            </a:r>
            <a:r>
              <a:rPr lang="en-US" sz="8000" dirty="0" smtClean="0"/>
              <a:t>  150 </a:t>
            </a:r>
            <a:r>
              <a:rPr lang="en-US" sz="8000" dirty="0" err="1" smtClean="0"/>
              <a:t>ta</a:t>
            </a:r>
            <a:r>
              <a:rPr lang="en-US" sz="8000" dirty="0" smtClean="0"/>
              <a:t> </a:t>
            </a:r>
            <a:r>
              <a:rPr lang="en-US" sz="8000" dirty="0" err="1" smtClean="0"/>
              <a:t>sotganda</a:t>
            </a:r>
            <a:r>
              <a:rPr lang="en-US" sz="8000" dirty="0" smtClean="0"/>
              <a:t>  52.500.000 </a:t>
            </a:r>
            <a:r>
              <a:rPr lang="en-US" sz="8000" dirty="0" err="1" smtClean="0"/>
              <a:t>mln</a:t>
            </a:r>
            <a:r>
              <a:rPr lang="en-US" sz="8000" dirty="0" smtClean="0"/>
              <a:t> </a:t>
            </a:r>
            <a:r>
              <a:rPr lang="en-US" sz="8000" dirty="0" err="1" smtClean="0"/>
              <a:t>so‘mni</a:t>
            </a:r>
            <a:r>
              <a:rPr lang="en-US" sz="8000" dirty="0" smtClean="0"/>
              <a:t> </a:t>
            </a:r>
            <a:r>
              <a:rPr lang="en-US" sz="8000" dirty="0" err="1" smtClean="0"/>
              <a:t>tashkil</a:t>
            </a:r>
            <a:r>
              <a:rPr lang="en-US" sz="8000" dirty="0" smtClean="0"/>
              <a:t> </a:t>
            </a:r>
            <a:r>
              <a:rPr lang="en-US" sz="8000" dirty="0" err="1" smtClean="0"/>
              <a:t>qiladi</a:t>
            </a:r>
            <a:r>
              <a:rPr lang="en-US" sz="8000" dirty="0" smtClean="0"/>
              <a:t>.</a:t>
            </a:r>
            <a:endParaRPr lang="ru-RU" sz="8000" dirty="0" smtClean="0"/>
          </a:p>
          <a:p>
            <a:pPr algn="ctr" fontAlgn="base">
              <a:buNone/>
            </a:pPr>
            <a:r>
              <a:rPr lang="en-US" sz="8000" dirty="0" err="1" smtClean="0"/>
              <a:t>Loyihani</a:t>
            </a:r>
            <a:r>
              <a:rPr lang="en-US" sz="8000" dirty="0" smtClean="0"/>
              <a:t>  </a:t>
            </a:r>
            <a:r>
              <a:rPr lang="en-US" sz="8000" dirty="0" err="1" smtClean="0"/>
              <a:t>raqobatbardosh</a:t>
            </a:r>
            <a:r>
              <a:rPr lang="en-US" sz="8000" dirty="0" smtClean="0"/>
              <a:t>, </a:t>
            </a:r>
            <a:r>
              <a:rPr lang="en-US" sz="8000" dirty="0" err="1" smtClean="0"/>
              <a:t>mustahkam</a:t>
            </a:r>
            <a:r>
              <a:rPr lang="en-US" sz="8000" dirty="0" smtClean="0"/>
              <a:t>, </a:t>
            </a:r>
            <a:r>
              <a:rPr lang="en-US" sz="8000" dirty="0" err="1" smtClean="0"/>
              <a:t>sifatli</a:t>
            </a:r>
            <a:r>
              <a:rPr lang="en-US" sz="8000" dirty="0" smtClean="0"/>
              <a:t> </a:t>
            </a:r>
            <a:r>
              <a:rPr lang="en-US" sz="8000" dirty="0" err="1" smtClean="0"/>
              <a:t>va</a:t>
            </a:r>
            <a:r>
              <a:rPr lang="en-US" sz="8000" dirty="0" smtClean="0"/>
              <a:t> </a:t>
            </a:r>
            <a:r>
              <a:rPr lang="en-US" sz="8000" dirty="0" err="1" smtClean="0"/>
              <a:t>vazni</a:t>
            </a:r>
            <a:r>
              <a:rPr lang="en-US" sz="8000" dirty="0" smtClean="0"/>
              <a:t> </a:t>
            </a:r>
            <a:r>
              <a:rPr lang="en-US" sz="8000" dirty="0" err="1" smtClean="0"/>
              <a:t>o‘ta</a:t>
            </a:r>
            <a:r>
              <a:rPr lang="en-US" sz="8000" dirty="0" smtClean="0"/>
              <a:t> </a:t>
            </a:r>
            <a:r>
              <a:rPr lang="en-US" sz="8000" dirty="0" err="1" smtClean="0"/>
              <a:t>yengil</a:t>
            </a:r>
            <a:r>
              <a:rPr lang="en-US" sz="8000" dirty="0" smtClean="0"/>
              <a:t> </a:t>
            </a:r>
            <a:r>
              <a:rPr lang="en-US" sz="8000" dirty="0" err="1" smtClean="0"/>
              <a:t>qilish</a:t>
            </a:r>
            <a:r>
              <a:rPr lang="en-US" sz="8000" dirty="0" smtClean="0"/>
              <a:t> </a:t>
            </a:r>
            <a:r>
              <a:rPr lang="en-US" sz="8000" dirty="0" err="1" smtClean="0"/>
              <a:t>maqsadida</a:t>
            </a:r>
            <a:r>
              <a:rPr lang="en-US" sz="8000" dirty="0" smtClean="0"/>
              <a:t>    </a:t>
            </a:r>
            <a:r>
              <a:rPr lang="en-US" sz="8000" dirty="0" err="1" smtClean="0"/>
              <a:t>zanglamaydigan</a:t>
            </a:r>
            <a:r>
              <a:rPr lang="en-US" sz="8000" dirty="0" smtClean="0"/>
              <a:t> </a:t>
            </a:r>
            <a:r>
              <a:rPr lang="en-US" sz="8000" dirty="0" err="1" smtClean="0"/>
              <a:t>po‘lat</a:t>
            </a:r>
            <a:r>
              <a:rPr lang="en-US" sz="8000" dirty="0" smtClean="0"/>
              <a:t> </a:t>
            </a:r>
            <a:r>
              <a:rPr lang="en-US" sz="8000" dirty="0" err="1" smtClean="0"/>
              <a:t>matriallaridan</a:t>
            </a:r>
            <a:r>
              <a:rPr lang="en-US" sz="8000" dirty="0" smtClean="0"/>
              <a:t> </a:t>
            </a:r>
            <a:r>
              <a:rPr lang="en-US" sz="8000" dirty="0" err="1" smtClean="0"/>
              <a:t>foydalaniladi</a:t>
            </a:r>
            <a:r>
              <a:rPr lang="en-US" sz="8000" dirty="0" smtClean="0"/>
              <a:t>.</a:t>
            </a:r>
            <a:endParaRPr lang="ru-RU" sz="8000" dirty="0" smtClean="0"/>
          </a:p>
          <a:p>
            <a:pPr algn="ctr">
              <a:buNone/>
            </a:pPr>
            <a:r>
              <a:rPr lang="en-US" sz="8000" b="1" dirty="0" smtClean="0"/>
              <a:t>“</a:t>
            </a:r>
            <a:r>
              <a:rPr lang="en-US" sz="8000" dirty="0" err="1" smtClean="0"/>
              <a:t>Nuroniylar</a:t>
            </a:r>
            <a:r>
              <a:rPr lang="en-US" sz="8000" dirty="0" smtClean="0"/>
              <a:t> </a:t>
            </a:r>
            <a:r>
              <a:rPr lang="en-US" sz="8000" dirty="0" err="1" smtClean="0"/>
              <a:t>ko‘makchisi</a:t>
            </a:r>
            <a:r>
              <a:rPr lang="en-US" sz="8000" b="1" dirty="0" smtClean="0"/>
              <a:t>”</a:t>
            </a:r>
            <a:r>
              <a:rPr lang="en-US" sz="8000" dirty="0" smtClean="0"/>
              <a:t> </a:t>
            </a:r>
            <a:r>
              <a:rPr lang="en-US" sz="8000" dirty="0" err="1" smtClean="0"/>
              <a:t>loyihasini</a:t>
            </a:r>
            <a:r>
              <a:rPr lang="en-US" sz="8000" dirty="0" smtClean="0"/>
              <a:t>  </a:t>
            </a:r>
            <a:r>
              <a:rPr lang="en-US" sz="8000" dirty="0" err="1" smtClean="0"/>
              <a:t>nuroniylarimiz</a:t>
            </a:r>
            <a:r>
              <a:rPr lang="en-US" sz="8000" dirty="0" smtClean="0"/>
              <a:t> </a:t>
            </a:r>
            <a:r>
              <a:rPr lang="en-US" sz="8000" dirty="0" err="1" smtClean="0"/>
              <a:t>foydalanishga</a:t>
            </a:r>
            <a:r>
              <a:rPr lang="en-US" sz="8000" dirty="0" smtClean="0"/>
              <a:t> </a:t>
            </a:r>
            <a:r>
              <a:rPr lang="en-US" sz="8000" dirty="0" err="1" smtClean="0"/>
              <a:t>qulaylik</a:t>
            </a:r>
            <a:r>
              <a:rPr lang="en-US" sz="8000" dirty="0" smtClean="0"/>
              <a:t> </a:t>
            </a:r>
            <a:r>
              <a:rPr lang="en-US" sz="8000" dirty="0" err="1" smtClean="0"/>
              <a:t>tug‘dirishi</a:t>
            </a:r>
            <a:r>
              <a:rPr lang="en-US" sz="8000" dirty="0" smtClean="0"/>
              <a:t> </a:t>
            </a:r>
            <a:r>
              <a:rPr lang="en-US" sz="8000" dirty="0" err="1" smtClean="0"/>
              <a:t>va</a:t>
            </a:r>
            <a:r>
              <a:rPr lang="en-US" sz="8000" dirty="0" smtClean="0"/>
              <a:t> </a:t>
            </a:r>
            <a:r>
              <a:rPr lang="en-US" sz="8000" dirty="0" err="1" smtClean="0"/>
              <a:t>olib</a:t>
            </a:r>
            <a:r>
              <a:rPr lang="en-US" sz="8000" dirty="0" smtClean="0"/>
              <a:t> </a:t>
            </a:r>
            <a:r>
              <a:rPr lang="en-US" sz="8000" dirty="0" err="1" smtClean="0"/>
              <a:t>yurishga</a:t>
            </a:r>
            <a:r>
              <a:rPr lang="en-US" sz="8000" dirty="0" smtClean="0"/>
              <a:t> </a:t>
            </a:r>
            <a:r>
              <a:rPr lang="en-US" sz="8000" dirty="0" err="1" smtClean="0"/>
              <a:t>og‘irlik</a:t>
            </a:r>
            <a:r>
              <a:rPr lang="en-US" sz="8000" dirty="0" smtClean="0"/>
              <a:t> </a:t>
            </a:r>
            <a:r>
              <a:rPr lang="en-US" sz="8000" dirty="0" err="1" smtClean="0"/>
              <a:t>qilmasligi</a:t>
            </a:r>
            <a:r>
              <a:rPr lang="en-US" sz="8000" dirty="0" smtClean="0"/>
              <a:t> </a:t>
            </a:r>
            <a:r>
              <a:rPr lang="en-US" sz="8000" dirty="0" err="1" smtClean="0"/>
              <a:t>uchun</a:t>
            </a:r>
            <a:r>
              <a:rPr lang="en-US" sz="8000" dirty="0" smtClean="0"/>
              <a:t>  </a:t>
            </a:r>
            <a:r>
              <a:rPr lang="en-US" sz="8000" dirty="0" err="1" smtClean="0"/>
              <a:t>uning</a:t>
            </a:r>
            <a:r>
              <a:rPr lang="en-US" sz="8000" dirty="0" smtClean="0"/>
              <a:t> </a:t>
            </a:r>
            <a:r>
              <a:rPr lang="en-US" sz="8000" dirty="0" err="1" smtClean="0"/>
              <a:t>o‘rtacha</a:t>
            </a:r>
            <a:r>
              <a:rPr lang="en-US" sz="8000" dirty="0" smtClean="0"/>
              <a:t>  </a:t>
            </a:r>
            <a:r>
              <a:rPr lang="en-US" sz="8000" dirty="0" err="1" smtClean="0"/>
              <a:t>vazni</a:t>
            </a:r>
            <a:r>
              <a:rPr lang="en-US" sz="8000" dirty="0" smtClean="0"/>
              <a:t>  1</a:t>
            </a:r>
            <a:r>
              <a:rPr lang="uz-Cyrl-UZ" sz="8000" dirty="0" smtClean="0"/>
              <a:t>,2</a:t>
            </a:r>
            <a:r>
              <a:rPr lang="en-US" sz="8000" dirty="0" err="1" smtClean="0"/>
              <a:t>kgni</a:t>
            </a:r>
            <a:r>
              <a:rPr lang="en-US" sz="8000" dirty="0" smtClean="0"/>
              <a:t> </a:t>
            </a:r>
            <a:r>
              <a:rPr lang="en-US" sz="8000" dirty="0" err="1" smtClean="0"/>
              <a:t>tashkil</a:t>
            </a:r>
            <a:r>
              <a:rPr lang="en-US" sz="8000" dirty="0" smtClean="0"/>
              <a:t> </a:t>
            </a:r>
            <a:r>
              <a:rPr lang="en-US" sz="8000" dirty="0" err="1" smtClean="0"/>
              <a:t>qiladi</a:t>
            </a:r>
            <a:r>
              <a:rPr lang="en-US" sz="8000" dirty="0" smtClean="0"/>
              <a:t>.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“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Mirzo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Ulug‘bek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vorislari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tanlovi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Respublika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bosqichi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82"/>
            <a:ext cx="3226777" cy="136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1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1525" y="3225800"/>
            <a:ext cx="10515600" cy="17938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EʼTIBORINGIZ</a:t>
            </a:r>
            <a:r>
              <a:rPr lang="en-US" sz="4800" b="1" dirty="0">
                <a:solidFill>
                  <a:srgbClr val="0070C0"/>
                </a:solidFill>
                <a:latin typeface="Arial Black" panose="020B0A04020102020204" pitchFamily="34" charset="0"/>
              </a:rPr>
              <a:t> UCHUN TASHAKKUR</a:t>
            </a:r>
            <a:r>
              <a:rPr lang="en-US" sz="48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!</a:t>
            </a:r>
            <a:endParaRPr lang="ru-RU" sz="48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“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Mirzo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Ulug‘bek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vorislari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tanlovi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Respublika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bosqichi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82"/>
            <a:ext cx="3226777" cy="136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34125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318</Words>
  <Application>Microsoft Office PowerPoint</Application>
  <PresentationFormat>Произвольный</PresentationFormat>
  <Paragraphs>51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</cp:lastModifiedBy>
  <cp:revision>16</cp:revision>
  <dcterms:created xsi:type="dcterms:W3CDTF">2024-02-05T06:37:33Z</dcterms:created>
  <dcterms:modified xsi:type="dcterms:W3CDTF">2024-02-24T03:43:57Z</dcterms:modified>
</cp:coreProperties>
</file>