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hoto_2026-10-21_17-28-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hoto_2026-10-21_17-28-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hoto_2026-10-21_17-28-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hoto_2026-10-21_17-28-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hoto_2026-10-21_17-28-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hoto_2026-10-21_17-28-2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hoto_2026-10-21_17-28-3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