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06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573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00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844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753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006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58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088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03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5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9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A5634-7781-468C-84D8-3814B104ECC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75A01-2168-4190-8AC7-4083FFA021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825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19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90"/>
            <a:ext cx="12192000" cy="674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220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5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90"/>
            <a:ext cx="12192000" cy="674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06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81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6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75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705F7D-94E7-429C-B298-A03509F11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39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1A747F-6D94-47D3-A7CC-04531F8FE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86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0835EC-DE39-41D2-98F1-5EA6B2339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741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7</cp:revision>
  <dcterms:created xsi:type="dcterms:W3CDTF">2026-10-21T09:19:07Z</dcterms:created>
  <dcterms:modified xsi:type="dcterms:W3CDTF">2026-10-21T10:55:59Z</dcterms:modified>
</cp:coreProperties>
</file>