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267" r:id="rId2"/>
    <p:sldId id="274" r:id="rId3"/>
    <p:sldId id="275" r:id="rId4"/>
    <p:sldId id="269" r:id="rId5"/>
    <p:sldId id="263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EB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Сред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043" autoAdjust="0"/>
    <p:restoredTop sz="94050" autoAdjust="0"/>
  </p:normalViewPr>
  <p:slideViewPr>
    <p:cSldViewPr snapToGrid="0">
      <p:cViewPr>
        <p:scale>
          <a:sx n="64" d="100"/>
          <a:sy n="64" d="100"/>
        </p:scale>
        <p:origin x="816" y="19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5A8A3D-FBFD-47E4-9C36-A8CCDD1FF661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F64CA9C-11B7-4B88-9B52-5ACB9FD465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700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64CA9C-11B7-4B88-9B52-5ACB9FD46501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0600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9514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10256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856038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53874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6334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44410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637400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9382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14427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229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4272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5BC952-C68F-47B5-9E47-93DC056D5952}" type="datetimeFigureOut">
              <a:rPr lang="ru-RU" smtClean="0"/>
              <a:t>04.05.2026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82F28F-F592-4FE8-8A52-73392AE6AF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607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39236" y="14876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pic>
        <p:nvPicPr>
          <p:cNvPr id="1026" name="Picture 2" descr="Presentation Background Vector Art, Icons, and Graphics for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"/>
            <a:ext cx="12192001" cy="6860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98862" y="1066253"/>
            <a:ext cx="9144000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RainCollect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Muxammadiyeva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Marjona</a:t>
            </a: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4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4400" dirty="0"/>
          </a:p>
        </p:txBody>
      </p:sp>
    </p:spTree>
    <p:extLst>
      <p:ext uri="{BB962C8B-B14F-4D97-AF65-F5344CB8AC3E}">
        <p14:creationId xmlns:p14="http://schemas.microsoft.com/office/powerpoint/2010/main" val="6584952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1208207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91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/>
          <a:srcRect t="1880" r="937"/>
          <a:stretch/>
        </p:blipFill>
        <p:spPr>
          <a:xfrm>
            <a:off x="0" y="0"/>
            <a:ext cx="5341488" cy="6858001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5813994" y="250922"/>
            <a:ext cx="60414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Qancha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yig‘iladi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(1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tom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maydoni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50 m²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yomg‘ir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m²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Agar 10 mm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yomg‘ir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yog‘sa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50 × 10 = 500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faslining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oyida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oʻrtacha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kun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yomgʻir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boʻlsa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kun.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degani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15 000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[15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33593590-26EB-4761-8188-BCC53D9912CF}"/>
              </a:ext>
            </a:extLst>
          </p:cNvPr>
          <p:cNvSpPr/>
          <p:nvPr/>
        </p:nvSpPr>
        <p:spPr>
          <a:xfrm>
            <a:off x="5813994" y="3287924"/>
            <a:ext cx="6041409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Qancha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yig‘iladi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(30 </a:t>
            </a:r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kunda</a:t>
            </a:r>
            <a:r>
              <a:rPr 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Samarqand </a:t>
            </a:r>
            <a:r>
              <a:rPr lang="en-US" sz="20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shaharda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7 500 000 m²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mm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yomg‘ir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= 1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/ m²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Agar 10 mm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yomg‘ir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yog‘sa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7 500 000 × 10 = 75 000 000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Bahor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faslining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har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oyida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oʻrtacha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10 kun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yomgʻir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boʻlsa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fasl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davomida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30 kun.</a:t>
            </a:r>
          </a:p>
          <a:p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Bu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degani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2 250 000 000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[2 250 000 </a:t>
            </a:r>
            <a:r>
              <a:rPr lang="en-US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tonna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</p:txBody>
      </p:sp>
    </p:spTree>
    <p:extLst>
      <p:ext uri="{BB962C8B-B14F-4D97-AF65-F5344CB8AC3E}">
        <p14:creationId xmlns:p14="http://schemas.microsoft.com/office/powerpoint/2010/main" val="37959771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74188"/>
            <a:ext cx="9279342" cy="6183812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6253D4EF-B2EA-4230-9BE0-7FAA1B92CEDC}"/>
              </a:ext>
            </a:extLst>
          </p:cNvPr>
          <p:cNvSpPr/>
          <p:nvPr/>
        </p:nvSpPr>
        <p:spPr>
          <a:xfrm>
            <a:off x="3375498" y="0"/>
            <a:ext cx="8816502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1.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Yomg‘ir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suvi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orqali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tomchilatib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sug‘orishda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>
              <a:lnSpc>
                <a:spcPct val="150000"/>
              </a:lnSpc>
            </a:pP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2 250 000 000 </a:t>
            </a:r>
            <a:r>
              <a:rPr lang="en-US" sz="1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[2 250 000 </a:t>
            </a:r>
            <a:r>
              <a:rPr lang="en-US" sz="1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tonna</a:t>
            </a:r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]-----------4 687 500 </a:t>
            </a:r>
            <a:r>
              <a:rPr lang="en-US" sz="1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daraxt</a:t>
            </a:r>
            <a:endParaRPr lang="en-US" sz="1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2.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Hozirgi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sug‘orish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tizimida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ichimlik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suvi</a:t>
            </a:r>
            <a:r>
              <a:rPr lang="en-US" sz="17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):  </a:t>
            </a:r>
          </a:p>
          <a:p>
            <a:endParaRPr lang="en-US" sz="17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7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2 250 000 000 </a:t>
            </a:r>
            <a:r>
              <a:rPr lang="en-US" sz="1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</a:t>
            </a:r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([2 250 000 </a:t>
            </a:r>
            <a:r>
              <a:rPr lang="en-US" sz="1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tonna</a:t>
            </a:r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]-----------1 562 500 </a:t>
            </a:r>
            <a:r>
              <a:rPr lang="en-US" sz="1700" b="1" dirty="0" err="1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daraxt</a:t>
            </a:r>
            <a:endParaRPr lang="en-US" sz="1700" b="1" dirty="0">
              <a:solidFill>
                <a:srgbClr val="00B05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700" b="1" dirty="0">
                <a:solidFill>
                  <a:srgbClr val="00B05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baravar</a:t>
            </a:r>
            <a:r>
              <a:rPr lang="en-US" sz="17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7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farqa</a:t>
            </a:r>
            <a:endParaRPr lang="en-US" sz="17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0C016585-CA44-462C-930A-994279DCA793}"/>
              </a:ext>
            </a:extLst>
          </p:cNvPr>
          <p:cNvSpPr/>
          <p:nvPr/>
        </p:nvSpPr>
        <p:spPr>
          <a:xfrm>
            <a:off x="9102894" y="2833036"/>
            <a:ext cx="3089106" cy="1289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nafar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daraxt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uchun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3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oyda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3 125 000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litr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ichimlik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suvi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isrof</a:t>
            </a:r>
            <a:r>
              <a:rPr lang="en-US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qilinmoqda</a:t>
            </a:r>
            <a:endParaRPr lang="ru-RU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21626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19405193"/>
              </p:ext>
            </p:extLst>
          </p:nvPr>
        </p:nvGraphicFramePr>
        <p:xfrm>
          <a:off x="382464" y="1004196"/>
          <a:ext cx="11047750" cy="4213052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20955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20955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20955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220955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220955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490787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NOMI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O‘LCHOV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BIRLIGI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MIQDORI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QIYMATI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[SO’M]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JAMI [SO’M]</a:t>
                      </a:r>
                      <a:endParaRPr lang="ru-RU" sz="16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41606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Suv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saqlash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baki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(1000 L)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Dona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700 000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41606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Suv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o‘tkazuvchi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quvurlar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Dona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741606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Suv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nasosi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Dona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z-Cyrl-UZ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uz-Cyrl-UZ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mln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mln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741606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Tomchilatib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sug‘orish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baseline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shlagi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Metr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z-Cyrl-UZ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z-Cyrl-UZ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r>
                        <a:rPr lang="uz-Cyrl-UZ" baseline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450 000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755841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Montaj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va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o‘rnatish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xarajatlari</a:t>
                      </a:r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To‘plam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</a:t>
                      </a:r>
                      <a:r>
                        <a:rPr lang="en-US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000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8" name="Скругленный прямоугольник 7"/>
          <p:cNvSpPr/>
          <p:nvPr/>
        </p:nvSpPr>
        <p:spPr>
          <a:xfrm>
            <a:off x="428290" y="5463273"/>
            <a:ext cx="11017771" cy="40473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J</a:t>
            </a:r>
            <a:r>
              <a:rPr lang="en-US" dirty="0">
                <a:solidFill>
                  <a:schemeClr val="tx1"/>
                </a:solidFill>
              </a:rPr>
              <a:t>JAMI SUMMA; </a:t>
            </a:r>
            <a:r>
              <a:rPr lang="en-US">
                <a:solidFill>
                  <a:schemeClr val="tx1"/>
                </a:solidFill>
              </a:rPr>
              <a:t>3 </a:t>
            </a:r>
            <a:r>
              <a:rPr lang="en-US" smtClean="0">
                <a:solidFill>
                  <a:schemeClr val="tx1"/>
                </a:solidFill>
              </a:rPr>
              <a:t>000 </a:t>
            </a:r>
            <a:r>
              <a:rPr lang="en-US" dirty="0">
                <a:solidFill>
                  <a:schemeClr val="tx1"/>
                </a:solidFill>
              </a:rPr>
              <a:t>000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00631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518</TotalTime>
  <Words>255</Words>
  <Application>Microsoft Office PowerPoint</Application>
  <PresentationFormat>Широкоэкранный</PresentationFormat>
  <Paragraphs>56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Пользователь</cp:lastModifiedBy>
  <cp:revision>55</cp:revision>
  <dcterms:created xsi:type="dcterms:W3CDTF">2026-03-14T13:36:15Z</dcterms:created>
  <dcterms:modified xsi:type="dcterms:W3CDTF">2026-05-04T10:25:51Z</dcterms:modified>
</cp:coreProperties>
</file>