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4630400" cy="8229600"/>
  <p:notesSz cx="8229600" cy="146304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Inter Light" panose="020B0604020202020204" charset="0"/>
      <p:regular r:id="rId8"/>
    </p:embeddedFont>
    <p:embeddedFont>
      <p:font typeface="Montserrat Medium" panose="00000600000000000000" pitchFamily="2" charset="-52"/>
      <p:regular r:id="rId9"/>
      <p:italic r:id="rId1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4" d="100"/>
          <a:sy n="54" d="100"/>
        </p:scale>
        <p:origin x="8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756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835" y="311825"/>
            <a:ext cx="726805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AiDA </a:t>
            </a:r>
            <a:r>
              <a:rPr lang="en-US" sz="22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— Mahalladan </a:t>
            </a:r>
            <a:r>
              <a:rPr lang="en-US" sz="2200" b="1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StartUp</a:t>
            </a:r>
            <a:r>
              <a:rPr lang="en-US" sz="22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’gacha Aqlli Yechim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396835" y="1062990"/>
            <a:ext cx="6861691" cy="1565791"/>
          </a:xfrm>
          <a:prstGeom prst="roundRect">
            <a:avLst>
              <a:gd name="adj" fmla="val 4672"/>
            </a:avLst>
          </a:prstGeom>
          <a:solidFill>
            <a:srgbClr val="FFFFFF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35" y="1047750"/>
            <a:ext cx="6861691" cy="6096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540" y="892969"/>
            <a:ext cx="340162" cy="34016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525423" y="1346478"/>
            <a:ext cx="1701165" cy="21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Muammo</a:t>
            </a:r>
            <a:endParaRPr lang="en-US" sz="1300" b="1" dirty="0"/>
          </a:p>
        </p:txBody>
      </p:sp>
      <p:sp>
        <p:nvSpPr>
          <p:cNvPr id="8" name="Text 3"/>
          <p:cNvSpPr/>
          <p:nvPr/>
        </p:nvSpPr>
        <p:spPr>
          <a:xfrm>
            <a:off x="525423" y="1627108"/>
            <a:ext cx="660451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Ko‘plab yoshlar va tadbirkorlar biznesni boshlashda qiyinchiliklarga duch kelishadi: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525423" y="1876544"/>
            <a:ext cx="660451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12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Mahallasida qaysi biznes ishlashini bilmaydi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525423" y="2097643"/>
            <a:ext cx="660451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12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Bozor tahlili va biznes reja tuzishda qiynaladi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525423" y="2318742"/>
            <a:ext cx="660451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12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Taqdimot va pitch tayyorlashga vaqt topa olmaydi</a:t>
            </a:r>
            <a:endParaRPr lang="en-US" sz="1200" dirty="0"/>
          </a:p>
        </p:txBody>
      </p:sp>
      <p:sp>
        <p:nvSpPr>
          <p:cNvPr id="12" name="Shape 7"/>
          <p:cNvSpPr/>
          <p:nvPr/>
        </p:nvSpPr>
        <p:spPr>
          <a:xfrm>
            <a:off x="7371874" y="1062990"/>
            <a:ext cx="6861691" cy="1565791"/>
          </a:xfrm>
          <a:prstGeom prst="roundRect">
            <a:avLst>
              <a:gd name="adj" fmla="val 4672"/>
            </a:avLst>
          </a:prstGeom>
          <a:solidFill>
            <a:srgbClr val="FFFFFF"/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1874" y="1047750"/>
            <a:ext cx="6861691" cy="60960"/>
          </a:xfrm>
          <a:prstGeom prst="rect">
            <a:avLst/>
          </a:prstGeom>
        </p:spPr>
      </p:pic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2579" y="892969"/>
            <a:ext cx="340162" cy="340162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7500461" y="1346478"/>
            <a:ext cx="1701165" cy="21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Yechim — AiDA</a:t>
            </a:r>
            <a:endParaRPr lang="en-US" sz="1300" b="1" dirty="0"/>
          </a:p>
        </p:txBody>
      </p:sp>
      <p:sp>
        <p:nvSpPr>
          <p:cNvPr id="17" name="Text 9"/>
          <p:cNvSpPr/>
          <p:nvPr/>
        </p:nvSpPr>
        <p:spPr>
          <a:xfrm>
            <a:off x="7500461" y="1627108"/>
            <a:ext cx="6604516" cy="362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AiDA — sun’iy intellekt asosida ishlovchi platforma bo‘lib, mahalla tahlilidan tayyor biznes reja va pitch’gacha to‘liq yordam beradi. Biznesingizni noldan boshlash uchun mustahkam poydevor yaratadi.</a:t>
            </a:r>
            <a:endParaRPr lang="en-US" sz="1200" dirty="0"/>
          </a:p>
        </p:txBody>
      </p:sp>
      <p:sp>
        <p:nvSpPr>
          <p:cNvPr id="18" name="Text 10"/>
          <p:cNvSpPr/>
          <p:nvPr/>
        </p:nvSpPr>
        <p:spPr>
          <a:xfrm>
            <a:off x="396835" y="2756297"/>
            <a:ext cx="13836729" cy="362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endParaRPr lang="en-US" sz="850" dirty="0"/>
          </a:p>
        </p:txBody>
      </p:sp>
      <p:sp>
        <p:nvSpPr>
          <p:cNvPr id="19" name="Text 11"/>
          <p:cNvSpPr/>
          <p:nvPr/>
        </p:nvSpPr>
        <p:spPr>
          <a:xfrm>
            <a:off x="331052" y="2689658"/>
            <a:ext cx="2599849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i="1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AiDA Qanday Ishlaydi?</a:t>
            </a:r>
            <a:endParaRPr lang="en-US" sz="1750" b="1" i="1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152" y="3038000"/>
            <a:ext cx="6918365" cy="453628"/>
          </a:xfrm>
          <a:prstGeom prst="rect">
            <a:avLst/>
          </a:prstGeom>
        </p:spPr>
      </p:pic>
      <p:sp>
        <p:nvSpPr>
          <p:cNvPr id="21" name="Text 12"/>
          <p:cNvSpPr/>
          <p:nvPr/>
        </p:nvSpPr>
        <p:spPr>
          <a:xfrm>
            <a:off x="331052" y="3535410"/>
            <a:ext cx="1417558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Mahalla Tahlili</a:t>
            </a:r>
            <a:endParaRPr lang="en-US" sz="1400" b="1" dirty="0"/>
          </a:p>
        </p:txBody>
      </p:sp>
      <p:sp>
        <p:nvSpPr>
          <p:cNvPr id="22" name="Text 13"/>
          <p:cNvSpPr/>
          <p:nvPr/>
        </p:nvSpPr>
        <p:spPr>
          <a:xfrm>
            <a:off x="311705" y="3730712"/>
            <a:ext cx="6691670" cy="362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AiDA</a:t>
            </a:r>
            <a:r>
              <a:rPr lang="en-US" sz="10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hududingiz asosida </a:t>
            </a:r>
            <a:r>
              <a:rPr lang="en-US" sz="105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aholi soni va ehtiyojlarini tahlil qiladi</a:t>
            </a:r>
            <a:r>
              <a:rPr lang="en-US" sz="10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, </a:t>
            </a:r>
            <a:r>
              <a:rPr lang="en-US" sz="105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talab yuqori bo‘lgan biznes yo‘nalishlarni aniqlaydi va raqobat darajasi hamda bozor bo‘shliqlarini </a:t>
            </a:r>
            <a:r>
              <a:rPr lang="en-US" sz="10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ko‘rsatadi.</a:t>
            </a:r>
            <a:endParaRPr lang="en-US" sz="1050" dirty="0"/>
          </a:p>
        </p:txBody>
      </p:sp>
      <p:pic>
        <p:nvPicPr>
          <p:cNvPr id="23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4358" y="2947183"/>
            <a:ext cx="6918365" cy="453628"/>
          </a:xfrm>
          <a:prstGeom prst="rect">
            <a:avLst/>
          </a:prstGeom>
        </p:spPr>
      </p:pic>
      <p:sp>
        <p:nvSpPr>
          <p:cNvPr id="24" name="Text 14"/>
          <p:cNvSpPr/>
          <p:nvPr/>
        </p:nvSpPr>
        <p:spPr>
          <a:xfrm>
            <a:off x="7520940" y="3535409"/>
            <a:ext cx="1758910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Biznes Reja va Taqdimot</a:t>
            </a:r>
            <a:endParaRPr lang="en-US" sz="1400" b="1" dirty="0"/>
          </a:p>
        </p:txBody>
      </p:sp>
      <p:sp>
        <p:nvSpPr>
          <p:cNvPr id="25" name="Text 15"/>
          <p:cNvSpPr/>
          <p:nvPr/>
        </p:nvSpPr>
        <p:spPr>
          <a:xfrm>
            <a:off x="7500461" y="3780235"/>
            <a:ext cx="6691670" cy="362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AiDA</a:t>
            </a:r>
            <a:r>
              <a:rPr lang="en-US" sz="10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avtomatik tarzda tayyor </a:t>
            </a:r>
            <a:r>
              <a:rPr lang="en-US" sz="105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biznes reja</a:t>
            </a:r>
            <a:r>
              <a:rPr lang="en-US" sz="10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, </a:t>
            </a:r>
            <a:r>
              <a:rPr lang="en-US" sz="105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moliyaviy yo‘nalish va rivojlanish ssenariysi, pitch deck </a:t>
            </a:r>
            <a:r>
              <a:rPr lang="en-US" sz="10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va </a:t>
            </a:r>
            <a:r>
              <a:rPr lang="en-US" sz="105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taqdimot, hamda amalga oshirish bosqichlarini </a:t>
            </a:r>
            <a:r>
              <a:rPr lang="en-US" sz="10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yaratadi.</a:t>
            </a:r>
            <a:endParaRPr lang="en-US" sz="1050" dirty="0"/>
          </a:p>
        </p:txBody>
      </p:sp>
      <p:sp>
        <p:nvSpPr>
          <p:cNvPr id="26" name="Text 16"/>
          <p:cNvSpPr/>
          <p:nvPr/>
        </p:nvSpPr>
        <p:spPr>
          <a:xfrm>
            <a:off x="396835" y="5158621"/>
            <a:ext cx="13836729" cy="362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endParaRPr lang="en-US" sz="850" dirty="0"/>
          </a:p>
        </p:txBody>
      </p:sp>
      <p:sp>
        <p:nvSpPr>
          <p:cNvPr id="27" name="Text 17"/>
          <p:cNvSpPr/>
          <p:nvPr/>
        </p:nvSpPr>
        <p:spPr>
          <a:xfrm>
            <a:off x="283488" y="4249766"/>
            <a:ext cx="2468285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Natijalar va Afzalliklar</a:t>
            </a:r>
            <a:endParaRPr lang="en-US" sz="1750" b="1" dirty="0"/>
          </a:p>
        </p:txBody>
      </p:sp>
      <p:sp>
        <p:nvSpPr>
          <p:cNvPr id="28" name="Shape 18"/>
          <p:cNvSpPr/>
          <p:nvPr/>
        </p:nvSpPr>
        <p:spPr>
          <a:xfrm>
            <a:off x="105727" y="4641762"/>
            <a:ext cx="6861691" cy="676156"/>
          </a:xfrm>
          <a:prstGeom prst="roundRect">
            <a:avLst>
              <a:gd name="adj" fmla="val 40256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sp>
        <p:nvSpPr>
          <p:cNvPr id="29" name="Text 19"/>
          <p:cNvSpPr/>
          <p:nvPr/>
        </p:nvSpPr>
        <p:spPr>
          <a:xfrm>
            <a:off x="353942" y="4715262"/>
            <a:ext cx="1417558" cy="1847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⏱</a:t>
            </a:r>
            <a:r>
              <a:rPr lang="en-US" sz="1100" b="1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Vaqt Tejash</a:t>
            </a:r>
            <a:endParaRPr lang="en-US" sz="1100" b="1" dirty="0"/>
          </a:p>
        </p:txBody>
      </p:sp>
      <p:sp>
        <p:nvSpPr>
          <p:cNvPr id="30" name="Text 20"/>
          <p:cNvSpPr/>
          <p:nvPr/>
        </p:nvSpPr>
        <p:spPr>
          <a:xfrm>
            <a:off x="226694" y="5048107"/>
            <a:ext cx="661975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AiDA yordamida vaqtni 3–5 barobar tejaysiz, chunki platforma ko‘plab vazifalarni avtomatlashtiradi.</a:t>
            </a:r>
            <a:endParaRPr lang="en-US" sz="1100" dirty="0"/>
          </a:p>
        </p:txBody>
      </p:sp>
      <p:sp>
        <p:nvSpPr>
          <p:cNvPr id="31" name="Shape 21"/>
          <p:cNvSpPr/>
          <p:nvPr/>
        </p:nvSpPr>
        <p:spPr>
          <a:xfrm>
            <a:off x="7272694" y="4623350"/>
            <a:ext cx="6861691" cy="676156"/>
          </a:xfrm>
          <a:prstGeom prst="roundRect">
            <a:avLst>
              <a:gd name="adj" fmla="val 40256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sp>
        <p:nvSpPr>
          <p:cNvPr id="32" name="Text 22"/>
          <p:cNvSpPr/>
          <p:nvPr/>
        </p:nvSpPr>
        <p:spPr>
          <a:xfrm>
            <a:off x="7472422" y="4745177"/>
            <a:ext cx="1417558" cy="1847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📈</a:t>
            </a:r>
            <a:r>
              <a:rPr lang="en-US" sz="1100" b="1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Aniq Tahlil</a:t>
            </a:r>
            <a:endParaRPr lang="en-US" sz="1100" b="1" dirty="0"/>
          </a:p>
        </p:txBody>
      </p:sp>
      <p:sp>
        <p:nvSpPr>
          <p:cNvPr id="33" name="Text 23"/>
          <p:cNvSpPr/>
          <p:nvPr/>
        </p:nvSpPr>
        <p:spPr>
          <a:xfrm>
            <a:off x="7451407" y="5030877"/>
            <a:ext cx="661975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Aniq tahlil asosida biznes boshlab, muvaffaqiyatga erishish imkoniyatingizni oshirasiz.</a:t>
            </a:r>
            <a:endParaRPr lang="en-US" sz="1100" dirty="0"/>
          </a:p>
        </p:txBody>
      </p:sp>
      <p:sp>
        <p:nvSpPr>
          <p:cNvPr id="34" name="Shape 24"/>
          <p:cNvSpPr/>
          <p:nvPr/>
        </p:nvSpPr>
        <p:spPr>
          <a:xfrm>
            <a:off x="105727" y="5533961"/>
            <a:ext cx="6861691" cy="676156"/>
          </a:xfrm>
          <a:prstGeom prst="roundRect">
            <a:avLst>
              <a:gd name="adj" fmla="val 40256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sp>
        <p:nvSpPr>
          <p:cNvPr id="35" name="Text 25"/>
          <p:cNvSpPr/>
          <p:nvPr/>
        </p:nvSpPr>
        <p:spPr>
          <a:xfrm>
            <a:off x="288959" y="5632193"/>
            <a:ext cx="1417558" cy="1847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📄</a:t>
            </a:r>
            <a:r>
              <a:rPr lang="en-US" sz="1100" b="1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100" b="1" dirty="0" err="1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Tayyor</a:t>
            </a:r>
            <a:r>
              <a:rPr lang="en-US" sz="1100" b="1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100" b="1" dirty="0" err="1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Hujjatlar</a:t>
            </a:r>
            <a:endParaRPr lang="en-US" sz="1100" b="1" dirty="0"/>
          </a:p>
        </p:txBody>
      </p:sp>
      <p:sp>
        <p:nvSpPr>
          <p:cNvPr id="36" name="Text 26"/>
          <p:cNvSpPr/>
          <p:nvPr/>
        </p:nvSpPr>
        <p:spPr>
          <a:xfrm>
            <a:off x="284751" y="5826948"/>
            <a:ext cx="661975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Siz tayyor biznes reja va taqdimot hujjatlari bilan chiqasiz, bu sizni moliyaviy muassasalarga </a:t>
            </a:r>
            <a:r>
              <a:rPr lang="en-US" sz="1100" dirty="0" err="1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va</a:t>
            </a:r>
            <a:r>
              <a:rPr lang="en-US" sz="11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</a:t>
            </a:r>
            <a:endParaRPr lang="uz-Cyrl-UZ" sz="1100" dirty="0">
              <a:solidFill>
                <a:srgbClr val="3D3E44"/>
              </a:solidFill>
              <a:latin typeface="Inter Light" pitchFamily="34" charset="0"/>
              <a:ea typeface="Inter Light" pitchFamily="34" charset="-122"/>
              <a:cs typeface="Inter Light" pitchFamily="34" charset="-120"/>
            </a:endParaRPr>
          </a:p>
          <a:p>
            <a:pPr marL="0" indent="0" algn="l">
              <a:lnSpc>
                <a:spcPts val="1400"/>
              </a:lnSpc>
              <a:buNone/>
            </a:pPr>
            <a:r>
              <a:rPr lang="en-US" sz="1100" dirty="0" err="1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investorlarga</a:t>
            </a:r>
            <a:r>
              <a:rPr lang="en-US" sz="11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tayyorlaydi.</a:t>
            </a:r>
            <a:endParaRPr lang="en-US" sz="1100" dirty="0"/>
          </a:p>
        </p:txBody>
      </p:sp>
      <p:sp>
        <p:nvSpPr>
          <p:cNvPr id="37" name="Shape 27"/>
          <p:cNvSpPr/>
          <p:nvPr/>
        </p:nvSpPr>
        <p:spPr>
          <a:xfrm>
            <a:off x="7301032" y="5463370"/>
            <a:ext cx="6861691" cy="676156"/>
          </a:xfrm>
          <a:prstGeom prst="roundRect">
            <a:avLst>
              <a:gd name="adj" fmla="val 40256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sp>
        <p:nvSpPr>
          <p:cNvPr id="38" name="Text 28"/>
          <p:cNvSpPr/>
          <p:nvPr/>
        </p:nvSpPr>
        <p:spPr>
          <a:xfrm>
            <a:off x="7423743" y="5527823"/>
            <a:ext cx="1417558" cy="1847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🚀</a:t>
            </a:r>
            <a:r>
              <a:rPr lang="en-US" sz="1100" b="1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Tez StartUp</a:t>
            </a:r>
            <a:endParaRPr lang="en-US" sz="1100" b="1" dirty="0"/>
          </a:p>
        </p:txBody>
      </p:sp>
      <p:sp>
        <p:nvSpPr>
          <p:cNvPr id="39" name="Text 29"/>
          <p:cNvSpPr/>
          <p:nvPr/>
        </p:nvSpPr>
        <p:spPr>
          <a:xfrm>
            <a:off x="7421999" y="5768577"/>
            <a:ext cx="6619756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Biznesingizni tezroq ishga tushirib, bozorga birinchilardan bo‘lib kirish imkoniyatini qo‘lga kiritasiz.</a:t>
            </a:r>
            <a:endParaRPr lang="en-US" sz="1100" dirty="0"/>
          </a:p>
        </p:txBody>
      </p:sp>
      <p:sp>
        <p:nvSpPr>
          <p:cNvPr id="40" name="Text 30"/>
          <p:cNvSpPr/>
          <p:nvPr/>
        </p:nvSpPr>
        <p:spPr>
          <a:xfrm>
            <a:off x="396835" y="7738229"/>
            <a:ext cx="13836729" cy="362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endParaRPr lang="en-US" sz="850" dirty="0"/>
          </a:p>
        </p:txBody>
      </p:sp>
      <p:sp>
        <p:nvSpPr>
          <p:cNvPr id="41" name="Text 31"/>
          <p:cNvSpPr/>
          <p:nvPr/>
        </p:nvSpPr>
        <p:spPr>
          <a:xfrm>
            <a:off x="1796771" y="6382924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chemeClr val="accent5">
                    <a:lumMod val="50000"/>
                  </a:scheme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Kimlar Uchun?</a:t>
            </a:r>
            <a:endParaRPr lang="en-US" sz="175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3" name="Text 32"/>
          <p:cNvSpPr/>
          <p:nvPr/>
        </p:nvSpPr>
        <p:spPr>
          <a:xfrm>
            <a:off x="364840" y="6802787"/>
            <a:ext cx="1417558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Talabalar</a:t>
            </a:r>
            <a:endParaRPr lang="en-US" sz="1400" b="1" dirty="0"/>
          </a:p>
        </p:txBody>
      </p:sp>
      <p:sp>
        <p:nvSpPr>
          <p:cNvPr id="44" name="Text 33"/>
          <p:cNvSpPr/>
          <p:nvPr/>
        </p:nvSpPr>
        <p:spPr>
          <a:xfrm>
            <a:off x="364840" y="7063718"/>
            <a:ext cx="6847523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Biznes g‘oyalarini hayotga tatbiq etishni xohlovchi yoshlar uchun.</a:t>
            </a:r>
            <a:endParaRPr lang="en-US" sz="1050" dirty="0"/>
          </a:p>
        </p:txBody>
      </p:sp>
      <p:sp>
        <p:nvSpPr>
          <p:cNvPr id="46" name="Text 34"/>
          <p:cNvSpPr/>
          <p:nvPr/>
        </p:nvSpPr>
        <p:spPr>
          <a:xfrm>
            <a:off x="7472422" y="6497674"/>
            <a:ext cx="1561743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StartUp Boshlovchilar</a:t>
            </a:r>
            <a:endParaRPr lang="en-US" sz="1400" b="1" dirty="0"/>
          </a:p>
        </p:txBody>
      </p:sp>
      <p:sp>
        <p:nvSpPr>
          <p:cNvPr id="47" name="Text 35"/>
          <p:cNvSpPr/>
          <p:nvPr/>
        </p:nvSpPr>
        <p:spPr>
          <a:xfrm>
            <a:off x="7472422" y="6759430"/>
            <a:ext cx="6847523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Yangi biznes boshlayotgan, ammo tajribasi kam bo‘lgan tadbirkorlar uchun.</a:t>
            </a:r>
            <a:endParaRPr lang="en-US" sz="1100" dirty="0"/>
          </a:p>
        </p:txBody>
      </p:sp>
      <p:sp>
        <p:nvSpPr>
          <p:cNvPr id="49" name="Text 36"/>
          <p:cNvSpPr/>
          <p:nvPr/>
        </p:nvSpPr>
        <p:spPr>
          <a:xfrm>
            <a:off x="335408" y="7340532"/>
            <a:ext cx="1417558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Tadbirkorlar</a:t>
            </a:r>
            <a:endParaRPr lang="en-US" sz="1400" b="1" dirty="0"/>
          </a:p>
        </p:txBody>
      </p:sp>
      <p:sp>
        <p:nvSpPr>
          <p:cNvPr id="50" name="Text 37"/>
          <p:cNvSpPr/>
          <p:nvPr/>
        </p:nvSpPr>
        <p:spPr>
          <a:xfrm>
            <a:off x="353942" y="7613060"/>
            <a:ext cx="6847523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Mavjud biznesini kengaytirmoqchi yoki yangi yo‘nalishlarni o‘rganmoqchi bo‘lganlar uchun.</a:t>
            </a:r>
            <a:endParaRPr lang="en-US" sz="1050" dirty="0"/>
          </a:p>
        </p:txBody>
      </p:sp>
      <p:sp>
        <p:nvSpPr>
          <p:cNvPr id="52" name="Text 38"/>
          <p:cNvSpPr/>
          <p:nvPr/>
        </p:nvSpPr>
        <p:spPr>
          <a:xfrm>
            <a:off x="7474595" y="7077075"/>
            <a:ext cx="2028706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400" b="1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Ta’lim va Davlat Tashkilotlari</a:t>
            </a:r>
            <a:endParaRPr lang="en-US" sz="1400" b="1" dirty="0"/>
          </a:p>
        </p:txBody>
      </p:sp>
      <p:sp>
        <p:nvSpPr>
          <p:cNvPr id="53" name="Text 39"/>
          <p:cNvSpPr/>
          <p:nvPr/>
        </p:nvSpPr>
        <p:spPr>
          <a:xfrm>
            <a:off x="7500461" y="7346193"/>
            <a:ext cx="6847523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Yoshlarga tadbirkorlik ko‘nikmalarini o‘rgatishda va mahalliy iqtisodiyotni rivojlantirishda yordam berish uchun.</a:t>
            </a:r>
            <a:endParaRPr lang="en-US" sz="1050" dirty="0"/>
          </a:p>
        </p:txBody>
      </p:sp>
      <p:sp>
        <p:nvSpPr>
          <p:cNvPr id="54" name="Text 40"/>
          <p:cNvSpPr/>
          <p:nvPr/>
        </p:nvSpPr>
        <p:spPr>
          <a:xfrm>
            <a:off x="396835" y="10895886"/>
            <a:ext cx="13836729" cy="362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endParaRPr lang="en-US" sz="850" dirty="0"/>
          </a:p>
        </p:txBody>
      </p:sp>
      <p:sp>
        <p:nvSpPr>
          <p:cNvPr id="55" name="Text 41"/>
          <p:cNvSpPr/>
          <p:nvPr/>
        </p:nvSpPr>
        <p:spPr>
          <a:xfrm>
            <a:off x="7792605" y="7807853"/>
            <a:ext cx="4915019" cy="21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i="1" dirty="0">
                <a:solidFill>
                  <a:schemeClr val="accent5">
                    <a:lumMod val="50000"/>
                  </a:scheme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Mahallangizdan boshlang — AiDA bilan StartUp yarating!</a:t>
            </a:r>
            <a:endParaRPr lang="en-US" sz="13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6" name="Shape 42"/>
          <p:cNvSpPr/>
          <p:nvPr/>
        </p:nvSpPr>
        <p:spPr>
          <a:xfrm>
            <a:off x="7648916" y="7666035"/>
            <a:ext cx="15240" cy="552688"/>
          </a:xfrm>
          <a:prstGeom prst="rect">
            <a:avLst/>
          </a:prstGeom>
          <a:solidFill>
            <a:srgbClr val="C6C9DC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294</Words>
  <Application>Microsoft Office PowerPoint</Application>
  <PresentationFormat>Произвольный</PresentationFormat>
  <Paragraphs>34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Montserrat Medium</vt:lpstr>
      <vt:lpstr>Inter Light</vt:lpstr>
      <vt:lpstr>Calibri</vt:lpstr>
      <vt:lpstr>Office Theme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RT</dc:creator>
  <cp:lastModifiedBy>RT</cp:lastModifiedBy>
  <cp:revision>3</cp:revision>
  <dcterms:created xsi:type="dcterms:W3CDTF">2025-12-26T10:49:51Z</dcterms:created>
  <dcterms:modified xsi:type="dcterms:W3CDTF">2026-09-19T13:58:13Z</dcterms:modified>
</cp:coreProperties>
</file>